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96" r:id="rId5"/>
  </p:sldMasterIdLst>
  <p:notesMasterIdLst>
    <p:notesMasterId r:id="rId22"/>
  </p:notesMasterIdLst>
  <p:sldIdLst>
    <p:sldId id="2147483524" r:id="rId6"/>
    <p:sldId id="2147483505" r:id="rId7"/>
    <p:sldId id="2147483516" r:id="rId8"/>
    <p:sldId id="2147483518" r:id="rId9"/>
    <p:sldId id="2147483526" r:id="rId10"/>
    <p:sldId id="2147483519" r:id="rId11"/>
    <p:sldId id="2147483527" r:id="rId12"/>
    <p:sldId id="2147483520" r:id="rId13"/>
    <p:sldId id="2147483521" r:id="rId14"/>
    <p:sldId id="2147483522" r:id="rId15"/>
    <p:sldId id="2147483499" r:id="rId16"/>
    <p:sldId id="2147483515" r:id="rId17"/>
    <p:sldId id="2147483497" r:id="rId18"/>
    <p:sldId id="513" r:id="rId19"/>
    <p:sldId id="2147483523" r:id="rId20"/>
    <p:sldId id="2147483525"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7A"/>
    <a:srgbClr val="FFFFFF"/>
    <a:srgbClr val="E0E0E0"/>
    <a:srgbClr val="FA8083"/>
    <a:srgbClr val="C288F2"/>
    <a:srgbClr val="E2000F"/>
    <a:srgbClr val="5055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36978-52E9-4D56-8AB6-73874A075C04}" v="254" dt="2025-09-22T09:02:3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37" autoAdjust="0"/>
  </p:normalViewPr>
  <p:slideViewPr>
    <p:cSldViewPr snapToGrid="0">
      <p:cViewPr varScale="1">
        <p:scale>
          <a:sx n="86" d="100"/>
          <a:sy n="86" d="100"/>
        </p:scale>
        <p:origin x="53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Fan" userId="6912d8d8-d9b2-4f7d-829e-f3b9235a5955" providerId="ADAL" clId="{F9836978-52E9-4D56-8AB6-73874A075C04}"/>
    <pc:docChg chg="undo redo custSel delSld modSld">
      <pc:chgData name="Daniel Fan" userId="6912d8d8-d9b2-4f7d-829e-f3b9235a5955" providerId="ADAL" clId="{F9836978-52E9-4D56-8AB6-73874A075C04}" dt="2025-09-22T09:05:17.820" v="972" actId="113"/>
      <pc:docMkLst>
        <pc:docMk/>
      </pc:docMkLst>
      <pc:sldChg chg="modSp mod">
        <pc:chgData name="Daniel Fan" userId="6912d8d8-d9b2-4f7d-829e-f3b9235a5955" providerId="ADAL" clId="{F9836978-52E9-4D56-8AB6-73874A075C04}" dt="2025-09-22T06:54:56.015" v="713" actId="1036"/>
        <pc:sldMkLst>
          <pc:docMk/>
          <pc:sldMk cId="519722932" sldId="513"/>
        </pc:sldMkLst>
        <pc:spChg chg="mod">
          <ac:chgData name="Daniel Fan" userId="6912d8d8-d9b2-4f7d-829e-f3b9235a5955" providerId="ADAL" clId="{F9836978-52E9-4D56-8AB6-73874A075C04}" dt="2025-09-22T06:54:56.015" v="713" actId="1036"/>
          <ac:spMkLst>
            <pc:docMk/>
            <pc:sldMk cId="519722932" sldId="513"/>
            <ac:spMk id="8" creationId="{87FA29CE-F289-9A54-78B6-428FB1DC1F3B}"/>
          </ac:spMkLst>
        </pc:spChg>
        <pc:spChg chg="mod">
          <ac:chgData name="Daniel Fan" userId="6912d8d8-d9b2-4f7d-829e-f3b9235a5955" providerId="ADAL" clId="{F9836978-52E9-4D56-8AB6-73874A075C04}" dt="2025-09-22T06:54:56.015" v="713" actId="1036"/>
          <ac:spMkLst>
            <pc:docMk/>
            <pc:sldMk cId="519722932" sldId="513"/>
            <ac:spMk id="9" creationId="{C64CBFE2-F00C-43F5-4B71-6E0C2C29E89A}"/>
          </ac:spMkLst>
        </pc:spChg>
        <pc:spChg chg="mod">
          <ac:chgData name="Daniel Fan" userId="6912d8d8-d9b2-4f7d-829e-f3b9235a5955" providerId="ADAL" clId="{F9836978-52E9-4D56-8AB6-73874A075C04}" dt="2025-09-22T06:54:56.015" v="713" actId="1036"/>
          <ac:spMkLst>
            <pc:docMk/>
            <pc:sldMk cId="519722932" sldId="513"/>
            <ac:spMk id="14" creationId="{EE787576-0D4F-87E0-1381-F0092D6EAEDA}"/>
          </ac:spMkLst>
        </pc:spChg>
        <pc:spChg chg="mod">
          <ac:chgData name="Daniel Fan" userId="6912d8d8-d9b2-4f7d-829e-f3b9235a5955" providerId="ADAL" clId="{F9836978-52E9-4D56-8AB6-73874A075C04}" dt="2025-09-22T06:54:56.015" v="713" actId="1036"/>
          <ac:spMkLst>
            <pc:docMk/>
            <pc:sldMk cId="519722932" sldId="513"/>
            <ac:spMk id="15" creationId="{1C4B4BE7-E9CE-2B09-3A00-C8FA4314D2AE}"/>
          </ac:spMkLst>
        </pc:spChg>
        <pc:spChg chg="mod">
          <ac:chgData name="Daniel Fan" userId="6912d8d8-d9b2-4f7d-829e-f3b9235a5955" providerId="ADAL" clId="{F9836978-52E9-4D56-8AB6-73874A075C04}" dt="2025-09-22T06:54:56.015" v="713" actId="1036"/>
          <ac:spMkLst>
            <pc:docMk/>
            <pc:sldMk cId="519722932" sldId="513"/>
            <ac:spMk id="30" creationId="{848993BC-8C1B-EC6D-4059-82FAEA7C892B}"/>
          </ac:spMkLst>
        </pc:spChg>
        <pc:spChg chg="mod">
          <ac:chgData name="Daniel Fan" userId="6912d8d8-d9b2-4f7d-829e-f3b9235a5955" providerId="ADAL" clId="{F9836978-52E9-4D56-8AB6-73874A075C04}" dt="2025-09-22T06:54:56.015" v="713" actId="1036"/>
          <ac:spMkLst>
            <pc:docMk/>
            <pc:sldMk cId="519722932" sldId="513"/>
            <ac:spMk id="164" creationId="{B9A49D44-C30B-2CB0-44F5-27B1BF7C255A}"/>
          </ac:spMkLst>
        </pc:spChg>
        <pc:spChg chg="mod">
          <ac:chgData name="Daniel Fan" userId="6912d8d8-d9b2-4f7d-829e-f3b9235a5955" providerId="ADAL" clId="{F9836978-52E9-4D56-8AB6-73874A075C04}" dt="2025-09-22T06:54:56.015" v="713" actId="1036"/>
          <ac:spMkLst>
            <pc:docMk/>
            <pc:sldMk cId="519722932" sldId="513"/>
            <ac:spMk id="165" creationId="{A462756A-CEC5-264E-73D1-E3F88CD32A78}"/>
          </ac:spMkLst>
        </pc:spChg>
        <pc:spChg chg="mod">
          <ac:chgData name="Daniel Fan" userId="6912d8d8-d9b2-4f7d-829e-f3b9235a5955" providerId="ADAL" clId="{F9836978-52E9-4D56-8AB6-73874A075C04}" dt="2025-09-22T06:54:56.015" v="713" actId="1036"/>
          <ac:spMkLst>
            <pc:docMk/>
            <pc:sldMk cId="519722932" sldId="513"/>
            <ac:spMk id="168" creationId="{AFBC7937-12F3-3B11-BD2E-3787B7EA5272}"/>
          </ac:spMkLst>
        </pc:spChg>
        <pc:spChg chg="mod">
          <ac:chgData name="Daniel Fan" userId="6912d8d8-d9b2-4f7d-829e-f3b9235a5955" providerId="ADAL" clId="{F9836978-52E9-4D56-8AB6-73874A075C04}" dt="2025-09-22T06:54:56.015" v="713" actId="1036"/>
          <ac:spMkLst>
            <pc:docMk/>
            <pc:sldMk cId="519722932" sldId="513"/>
            <ac:spMk id="169" creationId="{EA4BAF8F-9A5F-BB1A-6A04-EC4CC6BF26A9}"/>
          </ac:spMkLst>
        </pc:spChg>
        <pc:spChg chg="mod">
          <ac:chgData name="Daniel Fan" userId="6912d8d8-d9b2-4f7d-829e-f3b9235a5955" providerId="ADAL" clId="{F9836978-52E9-4D56-8AB6-73874A075C04}" dt="2025-09-22T06:54:56.015" v="713" actId="1036"/>
          <ac:spMkLst>
            <pc:docMk/>
            <pc:sldMk cId="519722932" sldId="513"/>
            <ac:spMk id="170" creationId="{457020E9-39DF-1269-A18B-D0B2EBA9FA63}"/>
          </ac:spMkLst>
        </pc:spChg>
        <pc:grpChg chg="mod">
          <ac:chgData name="Daniel Fan" userId="6912d8d8-d9b2-4f7d-829e-f3b9235a5955" providerId="ADAL" clId="{F9836978-52E9-4D56-8AB6-73874A075C04}" dt="2025-09-22T06:54:41.119" v="696" actId="1035"/>
          <ac:grpSpMkLst>
            <pc:docMk/>
            <pc:sldMk cId="519722932" sldId="513"/>
            <ac:grpSpMk id="161" creationId="{E4A6487B-C796-88B0-4A66-B95BED0C6C35}"/>
          </ac:grpSpMkLst>
        </pc:grpChg>
      </pc:sldChg>
      <pc:sldChg chg="modSp mod modNotesTx">
        <pc:chgData name="Daniel Fan" userId="6912d8d8-d9b2-4f7d-829e-f3b9235a5955" providerId="ADAL" clId="{F9836978-52E9-4D56-8AB6-73874A075C04}" dt="2025-09-22T06:53:34.931" v="643" actId="2711"/>
        <pc:sldMkLst>
          <pc:docMk/>
          <pc:sldMk cId="13649665" sldId="2147483497"/>
        </pc:sldMkLst>
        <pc:spChg chg="mod">
          <ac:chgData name="Daniel Fan" userId="6912d8d8-d9b2-4f7d-829e-f3b9235a5955" providerId="ADAL" clId="{F9836978-52E9-4D56-8AB6-73874A075C04}" dt="2025-09-22T06:52:56.966" v="638" actId="2711"/>
          <ac:spMkLst>
            <pc:docMk/>
            <pc:sldMk cId="13649665" sldId="2147483497"/>
            <ac:spMk id="5" creationId="{7755A001-5472-C9CB-4041-95B0B94FF477}"/>
          </ac:spMkLst>
        </pc:spChg>
        <pc:spChg chg="mod">
          <ac:chgData name="Daniel Fan" userId="6912d8d8-d9b2-4f7d-829e-f3b9235a5955" providerId="ADAL" clId="{F9836978-52E9-4D56-8AB6-73874A075C04}" dt="2025-09-22T06:53:03.620" v="639" actId="2711"/>
          <ac:spMkLst>
            <pc:docMk/>
            <pc:sldMk cId="13649665" sldId="2147483497"/>
            <ac:spMk id="17" creationId="{F3270EEA-5CD7-1372-1821-D2C1C470D93B}"/>
          </ac:spMkLst>
        </pc:spChg>
        <pc:spChg chg="mod">
          <ac:chgData name="Daniel Fan" userId="6912d8d8-d9b2-4f7d-829e-f3b9235a5955" providerId="ADAL" clId="{F9836978-52E9-4D56-8AB6-73874A075C04}" dt="2025-09-22T06:53:34.931" v="643" actId="2711"/>
          <ac:spMkLst>
            <pc:docMk/>
            <pc:sldMk cId="13649665" sldId="2147483497"/>
            <ac:spMk id="22" creationId="{1EDA117B-9A1E-EC8B-039E-A515FDAA91B5}"/>
          </ac:spMkLst>
        </pc:spChg>
        <pc:spChg chg="mod">
          <ac:chgData name="Daniel Fan" userId="6912d8d8-d9b2-4f7d-829e-f3b9235a5955" providerId="ADAL" clId="{F9836978-52E9-4D56-8AB6-73874A075C04}" dt="2025-09-22T06:53:16.113" v="640" actId="2711"/>
          <ac:spMkLst>
            <pc:docMk/>
            <pc:sldMk cId="13649665" sldId="2147483497"/>
            <ac:spMk id="27" creationId="{27887824-ED08-D076-6783-C38F0BF19AB1}"/>
          </ac:spMkLst>
        </pc:spChg>
      </pc:sldChg>
      <pc:sldChg chg="delSp modSp mod modAnim">
        <pc:chgData name="Daniel Fan" userId="6912d8d8-d9b2-4f7d-829e-f3b9235a5955" providerId="ADAL" clId="{F9836978-52E9-4D56-8AB6-73874A075C04}" dt="2025-09-22T09:02:35.500" v="963"/>
        <pc:sldMkLst>
          <pc:docMk/>
          <pc:sldMk cId="1454200456" sldId="2147483499"/>
        </pc:sldMkLst>
        <pc:spChg chg="mod">
          <ac:chgData name="Daniel Fan" userId="6912d8d8-d9b2-4f7d-829e-f3b9235a5955" providerId="ADAL" clId="{F9836978-52E9-4D56-8AB6-73874A075C04}" dt="2025-09-22T06:44:44.874" v="618" actId="2711"/>
          <ac:spMkLst>
            <pc:docMk/>
            <pc:sldMk cId="1454200456" sldId="2147483499"/>
            <ac:spMk id="5" creationId="{26712011-66D9-0465-5741-0CA0183BCAF8}"/>
          </ac:spMkLst>
        </pc:spChg>
        <pc:spChg chg="mod topLvl">
          <ac:chgData name="Daniel Fan" userId="6912d8d8-d9b2-4f7d-829e-f3b9235a5955" providerId="ADAL" clId="{F9836978-52E9-4D56-8AB6-73874A075C04}" dt="2025-09-22T08:58:18.780" v="949" actId="165"/>
          <ac:spMkLst>
            <pc:docMk/>
            <pc:sldMk cId="1454200456" sldId="2147483499"/>
            <ac:spMk id="6" creationId="{4F05ABFD-1BC2-7107-8921-8FA0D2ABDB89}"/>
          </ac:spMkLst>
        </pc:spChg>
        <pc:spChg chg="mod topLvl">
          <ac:chgData name="Daniel Fan" userId="6912d8d8-d9b2-4f7d-829e-f3b9235a5955" providerId="ADAL" clId="{F9836978-52E9-4D56-8AB6-73874A075C04}" dt="2025-09-22T08:58:18.780" v="949" actId="165"/>
          <ac:spMkLst>
            <pc:docMk/>
            <pc:sldMk cId="1454200456" sldId="2147483499"/>
            <ac:spMk id="11" creationId="{97EFDC85-4E87-4952-2A94-79EE9548149E}"/>
          </ac:spMkLst>
        </pc:spChg>
        <pc:spChg chg="mod topLvl">
          <ac:chgData name="Daniel Fan" userId="6912d8d8-d9b2-4f7d-829e-f3b9235a5955" providerId="ADAL" clId="{F9836978-52E9-4D56-8AB6-73874A075C04}" dt="2025-09-22T08:58:18.780" v="949" actId="165"/>
          <ac:spMkLst>
            <pc:docMk/>
            <pc:sldMk cId="1454200456" sldId="2147483499"/>
            <ac:spMk id="12" creationId="{2B4C3AD3-8F22-426E-1E5D-489544A216FE}"/>
          </ac:spMkLst>
        </pc:spChg>
        <pc:spChg chg="mod topLvl">
          <ac:chgData name="Daniel Fan" userId="6912d8d8-d9b2-4f7d-829e-f3b9235a5955" providerId="ADAL" clId="{F9836978-52E9-4D56-8AB6-73874A075C04}" dt="2025-09-22T08:58:18.780" v="949" actId="165"/>
          <ac:spMkLst>
            <pc:docMk/>
            <pc:sldMk cId="1454200456" sldId="2147483499"/>
            <ac:spMk id="13" creationId="{FFEE1F2F-9A9D-3BF5-1D64-04AC4E086864}"/>
          </ac:spMkLst>
        </pc:spChg>
        <pc:spChg chg="mod">
          <ac:chgData name="Daniel Fan" userId="6912d8d8-d9b2-4f7d-829e-f3b9235a5955" providerId="ADAL" clId="{F9836978-52E9-4D56-8AB6-73874A075C04}" dt="2025-09-22T06:45:02.079" v="620" actId="108"/>
          <ac:spMkLst>
            <pc:docMk/>
            <pc:sldMk cId="1454200456" sldId="2147483499"/>
            <ac:spMk id="17" creationId="{2C3C4F76-06BF-168C-C6A3-48C4E9122692}"/>
          </ac:spMkLst>
        </pc:spChg>
        <pc:spChg chg="mod">
          <ac:chgData name="Daniel Fan" userId="6912d8d8-d9b2-4f7d-829e-f3b9235a5955" providerId="ADAL" clId="{F9836978-52E9-4D56-8AB6-73874A075C04}" dt="2025-09-22T06:45:13.050" v="623" actId="108"/>
          <ac:spMkLst>
            <pc:docMk/>
            <pc:sldMk cId="1454200456" sldId="2147483499"/>
            <ac:spMk id="27" creationId="{B35D53F0-3ED4-7F69-0E16-3B8EFAA18B2E}"/>
          </ac:spMkLst>
        </pc:spChg>
        <pc:spChg chg="mod">
          <ac:chgData name="Daniel Fan" userId="6912d8d8-d9b2-4f7d-829e-f3b9235a5955" providerId="ADAL" clId="{F9836978-52E9-4D56-8AB6-73874A075C04}" dt="2025-09-22T06:45:17.211" v="624" actId="108"/>
          <ac:spMkLst>
            <pc:docMk/>
            <pc:sldMk cId="1454200456" sldId="2147483499"/>
            <ac:spMk id="43" creationId="{2CE55BA5-AB3A-5DDC-F7AD-1E4624DF7A4A}"/>
          </ac:spMkLst>
        </pc:spChg>
        <pc:spChg chg="mod">
          <ac:chgData name="Daniel Fan" userId="6912d8d8-d9b2-4f7d-829e-f3b9235a5955" providerId="ADAL" clId="{F9836978-52E9-4D56-8AB6-73874A075C04}" dt="2025-09-22T06:44:53.896" v="619" actId="2711"/>
          <ac:spMkLst>
            <pc:docMk/>
            <pc:sldMk cId="1454200456" sldId="2147483499"/>
            <ac:spMk id="46" creationId="{F70EF95B-1AC5-E483-3D48-2AB7B64F7D19}"/>
          </ac:spMkLst>
        </pc:spChg>
        <pc:spChg chg="mod">
          <ac:chgData name="Daniel Fan" userId="6912d8d8-d9b2-4f7d-829e-f3b9235a5955" providerId="ADAL" clId="{F9836978-52E9-4D56-8AB6-73874A075C04}" dt="2025-09-22T06:47:10.614" v="625" actId="2711"/>
          <ac:spMkLst>
            <pc:docMk/>
            <pc:sldMk cId="1454200456" sldId="2147483499"/>
            <ac:spMk id="49" creationId="{18DA023F-3EA5-2862-6DFD-7D6B364D98E0}"/>
          </ac:spMkLst>
        </pc:spChg>
        <pc:spChg chg="mod">
          <ac:chgData name="Daniel Fan" userId="6912d8d8-d9b2-4f7d-829e-f3b9235a5955" providerId="ADAL" clId="{F9836978-52E9-4D56-8AB6-73874A075C04}" dt="2025-09-22T06:47:15.162" v="626" actId="108"/>
          <ac:spMkLst>
            <pc:docMk/>
            <pc:sldMk cId="1454200456" sldId="2147483499"/>
            <ac:spMk id="65" creationId="{1435CE1B-3129-7EA0-A1F7-C84AF577F56A}"/>
          </ac:spMkLst>
        </pc:spChg>
        <pc:spChg chg="mod">
          <ac:chgData name="Daniel Fan" userId="6912d8d8-d9b2-4f7d-829e-f3b9235a5955" providerId="ADAL" clId="{F9836978-52E9-4D56-8AB6-73874A075C04}" dt="2025-09-22T06:47:19.121" v="627" actId="108"/>
          <ac:spMkLst>
            <pc:docMk/>
            <pc:sldMk cId="1454200456" sldId="2147483499"/>
            <ac:spMk id="66" creationId="{56D28156-6BDF-218F-2C9E-53F15CB99F6D}"/>
          </ac:spMkLst>
        </pc:spChg>
        <pc:spChg chg="mod">
          <ac:chgData name="Daniel Fan" userId="6912d8d8-d9b2-4f7d-829e-f3b9235a5955" providerId="ADAL" clId="{F9836978-52E9-4D56-8AB6-73874A075C04}" dt="2025-09-22T06:47:23.689" v="628" actId="108"/>
          <ac:spMkLst>
            <pc:docMk/>
            <pc:sldMk cId="1454200456" sldId="2147483499"/>
            <ac:spMk id="67" creationId="{93F45176-9466-2E80-D556-84C221B5D1FF}"/>
          </ac:spMkLst>
        </pc:spChg>
        <pc:grpChg chg="del">
          <ac:chgData name="Daniel Fan" userId="6912d8d8-d9b2-4f7d-829e-f3b9235a5955" providerId="ADAL" clId="{F9836978-52E9-4D56-8AB6-73874A075C04}" dt="2025-09-22T08:58:18.780" v="949" actId="165"/>
          <ac:grpSpMkLst>
            <pc:docMk/>
            <pc:sldMk cId="1454200456" sldId="2147483499"/>
            <ac:grpSpMk id="10" creationId="{983FFC9C-E8B0-6E8C-F9FF-58082F5D1ABB}"/>
          </ac:grpSpMkLst>
        </pc:grpChg>
      </pc:sldChg>
      <pc:sldChg chg="addSp delSp modSp mod modAnim">
        <pc:chgData name="Daniel Fan" userId="6912d8d8-d9b2-4f7d-829e-f3b9235a5955" providerId="ADAL" clId="{F9836978-52E9-4D56-8AB6-73874A075C04}" dt="2025-09-22T07:13:51.063" v="830" actId="20577"/>
        <pc:sldMkLst>
          <pc:docMk/>
          <pc:sldMk cId="4208852104" sldId="2147483505"/>
        </pc:sldMkLst>
        <pc:spChg chg="mod">
          <ac:chgData name="Daniel Fan" userId="6912d8d8-d9b2-4f7d-829e-f3b9235a5955" providerId="ADAL" clId="{F9836978-52E9-4D56-8AB6-73874A075C04}" dt="2025-09-22T06:02:41.274" v="546" actId="2711"/>
          <ac:spMkLst>
            <pc:docMk/>
            <pc:sldMk cId="4208852104" sldId="2147483505"/>
            <ac:spMk id="5" creationId="{E391C637-7FD6-E6FA-E9EE-BA58121229D3}"/>
          </ac:spMkLst>
        </pc:spChg>
        <pc:spChg chg="mod">
          <ac:chgData name="Daniel Fan" userId="6912d8d8-d9b2-4f7d-829e-f3b9235a5955" providerId="ADAL" clId="{F9836978-52E9-4D56-8AB6-73874A075C04}" dt="2025-09-22T07:07:10.709" v="792" actId="164"/>
          <ac:spMkLst>
            <pc:docMk/>
            <pc:sldMk cId="4208852104" sldId="2147483505"/>
            <ac:spMk id="25" creationId="{23BB065D-2B73-733D-51EA-71B6F5F9039C}"/>
          </ac:spMkLst>
        </pc:spChg>
        <pc:spChg chg="mod">
          <ac:chgData name="Daniel Fan" userId="6912d8d8-d9b2-4f7d-829e-f3b9235a5955" providerId="ADAL" clId="{F9836978-52E9-4D56-8AB6-73874A075C04}" dt="2025-09-22T07:13:51.063" v="830" actId="20577"/>
          <ac:spMkLst>
            <pc:docMk/>
            <pc:sldMk cId="4208852104" sldId="2147483505"/>
            <ac:spMk id="26" creationId="{069AE294-ECFF-5BB6-AC69-4AD2ED7F8F71}"/>
          </ac:spMkLst>
        </pc:spChg>
        <pc:spChg chg="mod">
          <ac:chgData name="Daniel Fan" userId="6912d8d8-d9b2-4f7d-829e-f3b9235a5955" providerId="ADAL" clId="{F9836978-52E9-4D56-8AB6-73874A075C04}" dt="2025-09-22T07:07:30.550" v="794" actId="164"/>
          <ac:spMkLst>
            <pc:docMk/>
            <pc:sldMk cId="4208852104" sldId="2147483505"/>
            <ac:spMk id="28" creationId="{1B35E723-AE6B-7E1B-16EC-DB53711A1BFE}"/>
          </ac:spMkLst>
        </pc:spChg>
        <pc:spChg chg="mod">
          <ac:chgData name="Daniel Fan" userId="6912d8d8-d9b2-4f7d-829e-f3b9235a5955" providerId="ADAL" clId="{F9836978-52E9-4D56-8AB6-73874A075C04}" dt="2025-09-22T07:07:34.207" v="795" actId="164"/>
          <ac:spMkLst>
            <pc:docMk/>
            <pc:sldMk cId="4208852104" sldId="2147483505"/>
            <ac:spMk id="29" creationId="{22A39DB6-0E53-DC97-513C-3BFC74583B8A}"/>
          </ac:spMkLst>
        </pc:spChg>
        <pc:spChg chg="mod">
          <ac:chgData name="Daniel Fan" userId="6912d8d8-d9b2-4f7d-829e-f3b9235a5955" providerId="ADAL" clId="{F9836978-52E9-4D56-8AB6-73874A075C04}" dt="2025-09-22T07:07:38.006" v="796" actId="164"/>
          <ac:spMkLst>
            <pc:docMk/>
            <pc:sldMk cId="4208852104" sldId="2147483505"/>
            <ac:spMk id="30" creationId="{CE17B2EB-C236-E9DE-C075-29F4E856E747}"/>
          </ac:spMkLst>
        </pc:spChg>
        <pc:spChg chg="mod">
          <ac:chgData name="Daniel Fan" userId="6912d8d8-d9b2-4f7d-829e-f3b9235a5955" providerId="ADAL" clId="{F9836978-52E9-4D56-8AB6-73874A075C04}" dt="2025-09-22T07:07:43.478" v="797" actId="164"/>
          <ac:spMkLst>
            <pc:docMk/>
            <pc:sldMk cId="4208852104" sldId="2147483505"/>
            <ac:spMk id="31" creationId="{2DEEDCF0-AA1A-7DEA-ED50-FA3938C619F5}"/>
          </ac:spMkLst>
        </pc:spChg>
        <pc:spChg chg="mod topLvl">
          <ac:chgData name="Daniel Fan" userId="6912d8d8-d9b2-4f7d-829e-f3b9235a5955" providerId="ADAL" clId="{F9836978-52E9-4D56-8AB6-73874A075C04}" dt="2025-09-22T07:06:47.561" v="789" actId="165"/>
          <ac:spMkLst>
            <pc:docMk/>
            <pc:sldMk cId="4208852104" sldId="2147483505"/>
            <ac:spMk id="33" creationId="{F553DE72-2198-DFBE-B91E-81D91F019A2A}"/>
          </ac:spMkLst>
        </pc:spChg>
        <pc:spChg chg="mod topLvl">
          <ac:chgData name="Daniel Fan" userId="6912d8d8-d9b2-4f7d-829e-f3b9235a5955" providerId="ADAL" clId="{F9836978-52E9-4D56-8AB6-73874A075C04}" dt="2025-09-22T07:07:43.478" v="797" actId="164"/>
          <ac:spMkLst>
            <pc:docMk/>
            <pc:sldMk cId="4208852104" sldId="2147483505"/>
            <ac:spMk id="36" creationId="{14CDBC3D-9069-3070-CF3F-4A4936606E8A}"/>
          </ac:spMkLst>
        </pc:spChg>
        <pc:spChg chg="mod topLvl">
          <ac:chgData name="Daniel Fan" userId="6912d8d8-d9b2-4f7d-829e-f3b9235a5955" providerId="ADAL" clId="{F9836978-52E9-4D56-8AB6-73874A075C04}" dt="2025-09-22T07:07:38.006" v="796" actId="164"/>
          <ac:spMkLst>
            <pc:docMk/>
            <pc:sldMk cId="4208852104" sldId="2147483505"/>
            <ac:spMk id="37" creationId="{3D95D3BB-8E1B-9352-DB8F-7DD201EF737E}"/>
          </ac:spMkLst>
        </pc:spChg>
        <pc:spChg chg="mod topLvl">
          <ac:chgData name="Daniel Fan" userId="6912d8d8-d9b2-4f7d-829e-f3b9235a5955" providerId="ADAL" clId="{F9836978-52E9-4D56-8AB6-73874A075C04}" dt="2025-09-22T07:07:34.207" v="795" actId="164"/>
          <ac:spMkLst>
            <pc:docMk/>
            <pc:sldMk cId="4208852104" sldId="2147483505"/>
            <ac:spMk id="38" creationId="{78D4F411-B837-3350-938B-FBDA8B53E34A}"/>
          </ac:spMkLst>
        </pc:spChg>
        <pc:spChg chg="add del mod topLvl">
          <ac:chgData name="Daniel Fan" userId="6912d8d8-d9b2-4f7d-829e-f3b9235a5955" providerId="ADAL" clId="{F9836978-52E9-4D56-8AB6-73874A075C04}" dt="2025-09-22T07:07:10.709" v="792" actId="164"/>
          <ac:spMkLst>
            <pc:docMk/>
            <pc:sldMk cId="4208852104" sldId="2147483505"/>
            <ac:spMk id="39" creationId="{1A7428FA-A8FD-A4D4-B2F8-702FAF561F52}"/>
          </ac:spMkLst>
        </pc:spChg>
        <pc:spChg chg="mod topLvl">
          <ac:chgData name="Daniel Fan" userId="6912d8d8-d9b2-4f7d-829e-f3b9235a5955" providerId="ADAL" clId="{F9836978-52E9-4D56-8AB6-73874A075C04}" dt="2025-09-22T07:07:13.538" v="793" actId="164"/>
          <ac:spMkLst>
            <pc:docMk/>
            <pc:sldMk cId="4208852104" sldId="2147483505"/>
            <ac:spMk id="40" creationId="{5B221CAF-7259-2BF4-D49E-051BD508882F}"/>
          </ac:spMkLst>
        </pc:spChg>
        <pc:spChg chg="mod topLvl">
          <ac:chgData name="Daniel Fan" userId="6912d8d8-d9b2-4f7d-829e-f3b9235a5955" providerId="ADAL" clId="{F9836978-52E9-4D56-8AB6-73874A075C04}" dt="2025-09-22T07:07:30.550" v="794" actId="164"/>
          <ac:spMkLst>
            <pc:docMk/>
            <pc:sldMk cId="4208852104" sldId="2147483505"/>
            <ac:spMk id="42" creationId="{D3BEAFF3-6F64-E422-93B5-F467F2B9BE29}"/>
          </ac:spMkLst>
        </pc:spChg>
        <pc:grpChg chg="add mod">
          <ac:chgData name="Daniel Fan" userId="6912d8d8-d9b2-4f7d-829e-f3b9235a5955" providerId="ADAL" clId="{F9836978-52E9-4D56-8AB6-73874A075C04}" dt="2025-09-22T07:07:10.709" v="792" actId="164"/>
          <ac:grpSpMkLst>
            <pc:docMk/>
            <pc:sldMk cId="4208852104" sldId="2147483505"/>
            <ac:grpSpMk id="2" creationId="{1893B8A6-7E0B-F144-1A55-C5AF71B5E938}"/>
          </ac:grpSpMkLst>
        </pc:grpChg>
        <pc:grpChg chg="add mod">
          <ac:chgData name="Daniel Fan" userId="6912d8d8-d9b2-4f7d-829e-f3b9235a5955" providerId="ADAL" clId="{F9836978-52E9-4D56-8AB6-73874A075C04}" dt="2025-09-22T07:07:13.538" v="793" actId="164"/>
          <ac:grpSpMkLst>
            <pc:docMk/>
            <pc:sldMk cId="4208852104" sldId="2147483505"/>
            <ac:grpSpMk id="4" creationId="{8BA8229D-5FA9-8B75-55B0-2D8A9122E6B1}"/>
          </ac:grpSpMkLst>
        </pc:grpChg>
        <pc:grpChg chg="add mod">
          <ac:chgData name="Daniel Fan" userId="6912d8d8-d9b2-4f7d-829e-f3b9235a5955" providerId="ADAL" clId="{F9836978-52E9-4D56-8AB6-73874A075C04}" dt="2025-09-22T07:07:30.550" v="794" actId="164"/>
          <ac:grpSpMkLst>
            <pc:docMk/>
            <pc:sldMk cId="4208852104" sldId="2147483505"/>
            <ac:grpSpMk id="6" creationId="{2EA7C0E1-FACF-D2E2-1F98-0D9E6AD72E12}"/>
          </ac:grpSpMkLst>
        </pc:grpChg>
        <pc:grpChg chg="add mod">
          <ac:chgData name="Daniel Fan" userId="6912d8d8-d9b2-4f7d-829e-f3b9235a5955" providerId="ADAL" clId="{F9836978-52E9-4D56-8AB6-73874A075C04}" dt="2025-09-22T07:07:34.207" v="795" actId="164"/>
          <ac:grpSpMkLst>
            <pc:docMk/>
            <pc:sldMk cId="4208852104" sldId="2147483505"/>
            <ac:grpSpMk id="8" creationId="{BD21E08E-2967-5FCF-7D88-2348262C5C5F}"/>
          </ac:grpSpMkLst>
        </pc:grpChg>
        <pc:grpChg chg="add mod">
          <ac:chgData name="Daniel Fan" userId="6912d8d8-d9b2-4f7d-829e-f3b9235a5955" providerId="ADAL" clId="{F9836978-52E9-4D56-8AB6-73874A075C04}" dt="2025-09-22T07:07:38.006" v="796" actId="164"/>
          <ac:grpSpMkLst>
            <pc:docMk/>
            <pc:sldMk cId="4208852104" sldId="2147483505"/>
            <ac:grpSpMk id="9" creationId="{31C9CCA5-5BF2-CF3C-232B-B9CC9B8E88D5}"/>
          </ac:grpSpMkLst>
        </pc:grpChg>
        <pc:grpChg chg="add mod">
          <ac:chgData name="Daniel Fan" userId="6912d8d8-d9b2-4f7d-829e-f3b9235a5955" providerId="ADAL" clId="{F9836978-52E9-4D56-8AB6-73874A075C04}" dt="2025-09-22T07:07:43.478" v="797" actId="164"/>
          <ac:grpSpMkLst>
            <pc:docMk/>
            <pc:sldMk cId="4208852104" sldId="2147483505"/>
            <ac:grpSpMk id="10" creationId="{74B564A7-F9A0-3D94-78BD-A3F54D888402}"/>
          </ac:grpSpMkLst>
        </pc:grpChg>
        <pc:grpChg chg="del">
          <ac:chgData name="Daniel Fan" userId="6912d8d8-d9b2-4f7d-829e-f3b9235a5955" providerId="ADAL" clId="{F9836978-52E9-4D56-8AB6-73874A075C04}" dt="2025-09-22T07:06:47.561" v="789" actId="165"/>
          <ac:grpSpMkLst>
            <pc:docMk/>
            <pc:sldMk cId="4208852104" sldId="2147483505"/>
            <ac:grpSpMk id="32" creationId="{81B0BF96-0D47-BEDE-F625-289A43423DB7}"/>
          </ac:grpSpMkLst>
        </pc:grpChg>
        <pc:grpChg chg="del mod topLvl">
          <ac:chgData name="Daniel Fan" userId="6912d8d8-d9b2-4f7d-829e-f3b9235a5955" providerId="ADAL" clId="{F9836978-52E9-4D56-8AB6-73874A075C04}" dt="2025-09-22T07:07:02.006" v="790" actId="165"/>
          <ac:grpSpMkLst>
            <pc:docMk/>
            <pc:sldMk cId="4208852104" sldId="2147483505"/>
            <ac:grpSpMk id="34" creationId="{E07BDACE-44F6-7D81-B037-DC3AA605F786}"/>
          </ac:grpSpMkLst>
        </pc:grpChg>
        <pc:grpChg chg="del mod topLvl">
          <ac:chgData name="Daniel Fan" userId="6912d8d8-d9b2-4f7d-829e-f3b9235a5955" providerId="ADAL" clId="{F9836978-52E9-4D56-8AB6-73874A075C04}" dt="2025-09-22T07:07:05.402" v="791" actId="165"/>
          <ac:grpSpMkLst>
            <pc:docMk/>
            <pc:sldMk cId="4208852104" sldId="2147483505"/>
            <ac:grpSpMk id="35" creationId="{AC33BA08-1893-A6D2-4A4E-92CED9220C78}"/>
          </ac:grpSpMkLst>
        </pc:grpChg>
      </pc:sldChg>
      <pc:sldChg chg="modSp mod">
        <pc:chgData name="Daniel Fan" userId="6912d8d8-d9b2-4f7d-829e-f3b9235a5955" providerId="ADAL" clId="{F9836978-52E9-4D56-8AB6-73874A075C04}" dt="2025-09-22T06:50:33.590" v="637" actId="2711"/>
        <pc:sldMkLst>
          <pc:docMk/>
          <pc:sldMk cId="3350565829" sldId="2147483515"/>
        </pc:sldMkLst>
        <pc:spChg chg="mod">
          <ac:chgData name="Daniel Fan" userId="6912d8d8-d9b2-4f7d-829e-f3b9235a5955" providerId="ADAL" clId="{F9836978-52E9-4D56-8AB6-73874A075C04}" dt="2025-09-21T08:07:05.677" v="386" actId="20577"/>
          <ac:spMkLst>
            <pc:docMk/>
            <pc:sldMk cId="3350565829" sldId="2147483515"/>
            <ac:spMk id="5" creationId="{24ABAC1D-88B1-F5F1-6CE6-97A2CD751940}"/>
          </ac:spMkLst>
        </pc:spChg>
        <pc:spChg chg="mod">
          <ac:chgData name="Daniel Fan" userId="6912d8d8-d9b2-4f7d-829e-f3b9235a5955" providerId="ADAL" clId="{F9836978-52E9-4D56-8AB6-73874A075C04}" dt="2025-09-22T06:50:33.590" v="637" actId="2711"/>
          <ac:spMkLst>
            <pc:docMk/>
            <pc:sldMk cId="3350565829" sldId="2147483515"/>
            <ac:spMk id="22" creationId="{063636BD-E8E4-668E-9CFC-DBD975039534}"/>
          </ac:spMkLst>
        </pc:spChg>
      </pc:sldChg>
      <pc:sldChg chg="modSp mod">
        <pc:chgData name="Daniel Fan" userId="6912d8d8-d9b2-4f7d-829e-f3b9235a5955" providerId="ADAL" clId="{F9836978-52E9-4D56-8AB6-73874A075C04}" dt="2025-09-22T07:19:48.101" v="938" actId="20577"/>
        <pc:sldMkLst>
          <pc:docMk/>
          <pc:sldMk cId="2670431356" sldId="2147483516"/>
        </pc:sldMkLst>
        <pc:spChg chg="mod">
          <ac:chgData name="Daniel Fan" userId="6912d8d8-d9b2-4f7d-829e-f3b9235a5955" providerId="ADAL" clId="{F9836978-52E9-4D56-8AB6-73874A075C04}" dt="2025-09-22T06:03:42.538" v="554" actId="2711"/>
          <ac:spMkLst>
            <pc:docMk/>
            <pc:sldMk cId="2670431356" sldId="2147483516"/>
            <ac:spMk id="17" creationId="{AE1B0EAB-994C-2E3F-A154-775ED52ED9E8}"/>
          </ac:spMkLst>
        </pc:spChg>
        <pc:spChg chg="mod">
          <ac:chgData name="Daniel Fan" userId="6912d8d8-d9b2-4f7d-829e-f3b9235a5955" providerId="ADAL" clId="{F9836978-52E9-4D56-8AB6-73874A075C04}" dt="2025-09-22T07:19:48.101" v="938" actId="20577"/>
          <ac:spMkLst>
            <pc:docMk/>
            <pc:sldMk cId="2670431356" sldId="2147483516"/>
            <ac:spMk id="18" creationId="{9ADA6BA6-314A-B84C-0E0A-8C38022214EF}"/>
          </ac:spMkLst>
        </pc:spChg>
      </pc:sldChg>
      <pc:sldChg chg="modSp mod">
        <pc:chgData name="Daniel Fan" userId="6912d8d8-d9b2-4f7d-829e-f3b9235a5955" providerId="ADAL" clId="{F9836978-52E9-4D56-8AB6-73874A075C04}" dt="2025-09-22T07:14:03.465" v="842" actId="20577"/>
        <pc:sldMkLst>
          <pc:docMk/>
          <pc:sldMk cId="2341995446" sldId="2147483518"/>
        </pc:sldMkLst>
        <pc:spChg chg="mod">
          <ac:chgData name="Daniel Fan" userId="6912d8d8-d9b2-4f7d-829e-f3b9235a5955" providerId="ADAL" clId="{F9836978-52E9-4D56-8AB6-73874A075C04}" dt="2025-09-22T07:14:03.465" v="842" actId="20577"/>
          <ac:spMkLst>
            <pc:docMk/>
            <pc:sldMk cId="2341995446" sldId="2147483518"/>
            <ac:spMk id="8" creationId="{FAEEBAEF-1C9F-CCDE-2F2D-926BDACDB4A3}"/>
          </ac:spMkLst>
        </pc:spChg>
      </pc:sldChg>
      <pc:sldChg chg="addSp modSp mod modAnim modNotesTx">
        <pc:chgData name="Daniel Fan" userId="6912d8d8-d9b2-4f7d-829e-f3b9235a5955" providerId="ADAL" clId="{F9836978-52E9-4D56-8AB6-73874A075C04}" dt="2025-09-22T07:18:56.638" v="918" actId="20577"/>
        <pc:sldMkLst>
          <pc:docMk/>
          <pc:sldMk cId="3161310076" sldId="2147483519"/>
        </pc:sldMkLst>
        <pc:spChg chg="mod">
          <ac:chgData name="Daniel Fan" userId="6912d8d8-d9b2-4f7d-829e-f3b9235a5955" providerId="ADAL" clId="{F9836978-52E9-4D56-8AB6-73874A075C04}" dt="2025-09-22T06:30:53.290" v="581" actId="108"/>
          <ac:spMkLst>
            <pc:docMk/>
            <pc:sldMk cId="3161310076" sldId="2147483519"/>
            <ac:spMk id="5" creationId="{A0E9D28D-7197-8977-6F9E-0701D23E24A8}"/>
          </ac:spMkLst>
        </pc:spChg>
        <pc:spChg chg="mod">
          <ac:chgData name="Daniel Fan" userId="6912d8d8-d9b2-4f7d-829e-f3b9235a5955" providerId="ADAL" clId="{F9836978-52E9-4D56-8AB6-73874A075C04}" dt="2025-09-22T07:00:45.706" v="752" actId="1076"/>
          <ac:spMkLst>
            <pc:docMk/>
            <pc:sldMk cId="3161310076" sldId="2147483519"/>
            <ac:spMk id="11" creationId="{85218EF3-E29B-8BDF-58CE-1A81850BF538}"/>
          </ac:spMkLst>
        </pc:spChg>
        <pc:spChg chg="add mod">
          <ac:chgData name="Daniel Fan" userId="6912d8d8-d9b2-4f7d-829e-f3b9235a5955" providerId="ADAL" clId="{F9836978-52E9-4D56-8AB6-73874A075C04}" dt="2025-09-22T07:15:43.465" v="851" actId="20577"/>
          <ac:spMkLst>
            <pc:docMk/>
            <pc:sldMk cId="3161310076" sldId="2147483519"/>
            <ac:spMk id="14" creationId="{3BD55B29-6E75-F1E0-B5D3-988F98A8B8CD}"/>
          </ac:spMkLst>
        </pc:spChg>
      </pc:sldChg>
      <pc:sldChg chg="modSp mod modAnim modNotesTx">
        <pc:chgData name="Daniel Fan" userId="6912d8d8-d9b2-4f7d-829e-f3b9235a5955" providerId="ADAL" clId="{F9836978-52E9-4D56-8AB6-73874A075C04}" dt="2025-09-22T07:25:15.350" v="947" actId="1076"/>
        <pc:sldMkLst>
          <pc:docMk/>
          <pc:sldMk cId="4204056533" sldId="2147483520"/>
        </pc:sldMkLst>
        <pc:spChg chg="mod">
          <ac:chgData name="Daniel Fan" userId="6912d8d8-d9b2-4f7d-829e-f3b9235a5955" providerId="ADAL" clId="{F9836978-52E9-4D56-8AB6-73874A075C04}" dt="2025-09-22T06:42:10.415" v="588" actId="108"/>
          <ac:spMkLst>
            <pc:docMk/>
            <pc:sldMk cId="4204056533" sldId="2147483520"/>
            <ac:spMk id="5" creationId="{CCACBC06-15FF-52F9-F077-FD5B5D35039F}"/>
          </ac:spMkLst>
        </pc:spChg>
        <pc:spChg chg="mod">
          <ac:chgData name="Daniel Fan" userId="6912d8d8-d9b2-4f7d-829e-f3b9235a5955" providerId="ADAL" clId="{F9836978-52E9-4D56-8AB6-73874A075C04}" dt="2025-09-22T07:01:15.122" v="753" actId="2711"/>
          <ac:spMkLst>
            <pc:docMk/>
            <pc:sldMk cId="4204056533" sldId="2147483520"/>
            <ac:spMk id="10" creationId="{D9B626F4-4225-E699-1943-06CE6112E6BC}"/>
          </ac:spMkLst>
        </pc:spChg>
        <pc:spChg chg="mod">
          <ac:chgData name="Daniel Fan" userId="6912d8d8-d9b2-4f7d-829e-f3b9235a5955" providerId="ADAL" clId="{F9836978-52E9-4D56-8AB6-73874A075C04}" dt="2025-09-22T07:01:15.122" v="753" actId="2711"/>
          <ac:spMkLst>
            <pc:docMk/>
            <pc:sldMk cId="4204056533" sldId="2147483520"/>
            <ac:spMk id="11" creationId="{974F0AE7-FD60-7911-2C53-4FBCC52F1520}"/>
          </ac:spMkLst>
        </pc:spChg>
        <pc:spChg chg="mod">
          <ac:chgData name="Daniel Fan" userId="6912d8d8-d9b2-4f7d-829e-f3b9235a5955" providerId="ADAL" clId="{F9836978-52E9-4D56-8AB6-73874A075C04}" dt="2025-09-22T07:01:15.122" v="753" actId="2711"/>
          <ac:spMkLst>
            <pc:docMk/>
            <pc:sldMk cId="4204056533" sldId="2147483520"/>
            <ac:spMk id="14" creationId="{592201C4-FE4A-E670-6574-540E7FF558AC}"/>
          </ac:spMkLst>
        </pc:spChg>
        <pc:spChg chg="mod">
          <ac:chgData name="Daniel Fan" userId="6912d8d8-d9b2-4f7d-829e-f3b9235a5955" providerId="ADAL" clId="{F9836978-52E9-4D56-8AB6-73874A075C04}" dt="2025-09-22T07:01:15.122" v="753" actId="2711"/>
          <ac:spMkLst>
            <pc:docMk/>
            <pc:sldMk cId="4204056533" sldId="2147483520"/>
            <ac:spMk id="16" creationId="{B5BCAB57-7617-B70B-4A78-4D8E05184383}"/>
          </ac:spMkLst>
        </pc:spChg>
        <pc:spChg chg="mod">
          <ac:chgData name="Daniel Fan" userId="6912d8d8-d9b2-4f7d-829e-f3b9235a5955" providerId="ADAL" clId="{F9836978-52E9-4D56-8AB6-73874A075C04}" dt="2025-09-22T06:42:28.314" v="590" actId="2711"/>
          <ac:spMkLst>
            <pc:docMk/>
            <pc:sldMk cId="4204056533" sldId="2147483520"/>
            <ac:spMk id="19" creationId="{30573F6D-5E03-A292-6AD8-CD7C36CE4935}"/>
          </ac:spMkLst>
        </pc:spChg>
        <pc:spChg chg="mod">
          <ac:chgData name="Daniel Fan" userId="6912d8d8-d9b2-4f7d-829e-f3b9235a5955" providerId="ADAL" clId="{F9836978-52E9-4D56-8AB6-73874A075C04}" dt="2025-09-22T07:25:15.350" v="947" actId="1076"/>
          <ac:spMkLst>
            <pc:docMk/>
            <pc:sldMk cId="4204056533" sldId="2147483520"/>
            <ac:spMk id="21" creationId="{77E32D00-9DE7-E83E-BBD3-C961AF5D2D54}"/>
          </ac:spMkLst>
        </pc:spChg>
      </pc:sldChg>
      <pc:sldChg chg="modSp mod modNotesTx">
        <pc:chgData name="Daniel Fan" userId="6912d8d8-d9b2-4f7d-829e-f3b9235a5955" providerId="ADAL" clId="{F9836978-52E9-4D56-8AB6-73874A075C04}" dt="2025-09-22T07:01:46.686" v="756" actId="403"/>
        <pc:sldMkLst>
          <pc:docMk/>
          <pc:sldMk cId="2223637410" sldId="2147483521"/>
        </pc:sldMkLst>
        <pc:spChg chg="mod">
          <ac:chgData name="Daniel Fan" userId="6912d8d8-d9b2-4f7d-829e-f3b9235a5955" providerId="ADAL" clId="{F9836978-52E9-4D56-8AB6-73874A075C04}" dt="2025-09-22T06:42:45.326" v="591" actId="2711"/>
          <ac:spMkLst>
            <pc:docMk/>
            <pc:sldMk cId="2223637410" sldId="2147483521"/>
            <ac:spMk id="5" creationId="{E14BEBEB-D5BE-E10B-829E-51EE97B69EA4}"/>
          </ac:spMkLst>
        </pc:spChg>
        <pc:spChg chg="mod">
          <ac:chgData name="Daniel Fan" userId="6912d8d8-d9b2-4f7d-829e-f3b9235a5955" providerId="ADAL" clId="{F9836978-52E9-4D56-8AB6-73874A075C04}" dt="2025-09-22T07:01:39.812" v="754" actId="2711"/>
          <ac:spMkLst>
            <pc:docMk/>
            <pc:sldMk cId="2223637410" sldId="2147483521"/>
            <ac:spMk id="11" creationId="{EB0A6E77-FD9C-094E-F821-FE99BAF72087}"/>
          </ac:spMkLst>
        </pc:spChg>
        <pc:spChg chg="mod">
          <ac:chgData name="Daniel Fan" userId="6912d8d8-d9b2-4f7d-829e-f3b9235a5955" providerId="ADAL" clId="{F9836978-52E9-4D56-8AB6-73874A075C04}" dt="2025-09-22T07:01:39.812" v="754" actId="2711"/>
          <ac:spMkLst>
            <pc:docMk/>
            <pc:sldMk cId="2223637410" sldId="2147483521"/>
            <ac:spMk id="12" creationId="{9BDFBA7F-80EE-1A22-C886-B2BA0A5B3E47}"/>
          </ac:spMkLst>
        </pc:spChg>
        <pc:spChg chg="mod">
          <ac:chgData name="Daniel Fan" userId="6912d8d8-d9b2-4f7d-829e-f3b9235a5955" providerId="ADAL" clId="{F9836978-52E9-4D56-8AB6-73874A075C04}" dt="2025-09-22T07:01:39.812" v="754" actId="2711"/>
          <ac:spMkLst>
            <pc:docMk/>
            <pc:sldMk cId="2223637410" sldId="2147483521"/>
            <ac:spMk id="15" creationId="{FFBDCE4B-F28B-282C-B37A-B42E05FD5BC3}"/>
          </ac:spMkLst>
        </pc:spChg>
        <pc:spChg chg="mod">
          <ac:chgData name="Daniel Fan" userId="6912d8d8-d9b2-4f7d-829e-f3b9235a5955" providerId="ADAL" clId="{F9836978-52E9-4D56-8AB6-73874A075C04}" dt="2025-09-22T07:01:39.812" v="754" actId="2711"/>
          <ac:spMkLst>
            <pc:docMk/>
            <pc:sldMk cId="2223637410" sldId="2147483521"/>
            <ac:spMk id="18" creationId="{1D3E26F3-B80A-50DE-FFDC-A426381D34F9}"/>
          </ac:spMkLst>
        </pc:spChg>
        <pc:spChg chg="mod">
          <ac:chgData name="Daniel Fan" userId="6912d8d8-d9b2-4f7d-829e-f3b9235a5955" providerId="ADAL" clId="{F9836978-52E9-4D56-8AB6-73874A075C04}" dt="2025-09-22T06:42:58.874" v="593" actId="2711"/>
          <ac:spMkLst>
            <pc:docMk/>
            <pc:sldMk cId="2223637410" sldId="2147483521"/>
            <ac:spMk id="20" creationId="{689DAA80-FB05-EA9D-4C7D-CF890765D6BE}"/>
          </ac:spMkLst>
        </pc:spChg>
        <pc:spChg chg="mod">
          <ac:chgData name="Daniel Fan" userId="6912d8d8-d9b2-4f7d-829e-f3b9235a5955" providerId="ADAL" clId="{F9836978-52E9-4D56-8AB6-73874A075C04}" dt="2025-09-22T07:01:46.686" v="756" actId="403"/>
          <ac:spMkLst>
            <pc:docMk/>
            <pc:sldMk cId="2223637410" sldId="2147483521"/>
            <ac:spMk id="21" creationId="{FF4BF7AD-E725-B146-E2E2-34485A5909F1}"/>
          </ac:spMkLst>
        </pc:spChg>
      </pc:sldChg>
      <pc:sldChg chg="modSp mod">
        <pc:chgData name="Daniel Fan" userId="6912d8d8-d9b2-4f7d-829e-f3b9235a5955" providerId="ADAL" clId="{F9836978-52E9-4D56-8AB6-73874A075C04}" dt="2025-09-22T07:02:01.055" v="757" actId="2711"/>
        <pc:sldMkLst>
          <pc:docMk/>
          <pc:sldMk cId="47118587" sldId="2147483522"/>
        </pc:sldMkLst>
        <pc:spChg chg="mod">
          <ac:chgData name="Daniel Fan" userId="6912d8d8-d9b2-4f7d-829e-f3b9235a5955" providerId="ADAL" clId="{F9836978-52E9-4D56-8AB6-73874A075C04}" dt="2025-09-22T06:43:37.358" v="611" actId="2711"/>
          <ac:spMkLst>
            <pc:docMk/>
            <pc:sldMk cId="47118587" sldId="2147483522"/>
            <ac:spMk id="5" creationId="{1E079314-CA5D-FF93-4F91-8286E100189B}"/>
          </ac:spMkLst>
        </pc:spChg>
        <pc:spChg chg="mod">
          <ac:chgData name="Daniel Fan" userId="6912d8d8-d9b2-4f7d-829e-f3b9235a5955" providerId="ADAL" clId="{F9836978-52E9-4D56-8AB6-73874A075C04}" dt="2025-09-22T06:44:13.820" v="617" actId="113"/>
          <ac:spMkLst>
            <pc:docMk/>
            <pc:sldMk cId="47118587" sldId="2147483522"/>
            <ac:spMk id="19" creationId="{C7FC0FD9-7275-9DFF-6D1E-76B01C90E1B0}"/>
          </ac:spMkLst>
        </pc:spChg>
        <pc:grpChg chg="mod">
          <ac:chgData name="Daniel Fan" userId="6912d8d8-d9b2-4f7d-829e-f3b9235a5955" providerId="ADAL" clId="{F9836978-52E9-4D56-8AB6-73874A075C04}" dt="2025-09-22T07:02:01.055" v="757" actId="2711"/>
          <ac:grpSpMkLst>
            <pc:docMk/>
            <pc:sldMk cId="47118587" sldId="2147483522"/>
            <ac:grpSpMk id="9" creationId="{2DF108A7-1A5E-2B56-4CCE-E4C1E82E644E}"/>
          </ac:grpSpMkLst>
        </pc:grpChg>
      </pc:sldChg>
      <pc:sldChg chg="modSp mod">
        <pc:chgData name="Daniel Fan" userId="6912d8d8-d9b2-4f7d-829e-f3b9235a5955" providerId="ADAL" clId="{F9836978-52E9-4D56-8AB6-73874A075C04}" dt="2025-09-22T09:03:52.192" v="964" actId="403"/>
        <pc:sldMkLst>
          <pc:docMk/>
          <pc:sldMk cId="178623795" sldId="2147483523"/>
        </pc:sldMkLst>
        <pc:spChg chg="mod">
          <ac:chgData name="Daniel Fan" userId="6912d8d8-d9b2-4f7d-829e-f3b9235a5955" providerId="ADAL" clId="{F9836978-52E9-4D56-8AB6-73874A075C04}" dt="2025-09-21T08:24:59.640" v="483" actId="2711"/>
          <ac:spMkLst>
            <pc:docMk/>
            <pc:sldMk cId="178623795" sldId="2147483523"/>
            <ac:spMk id="5" creationId="{A42645A8-FE45-C570-0676-2C29673D9113}"/>
          </ac:spMkLst>
        </pc:spChg>
        <pc:spChg chg="mod">
          <ac:chgData name="Daniel Fan" userId="6912d8d8-d9b2-4f7d-829e-f3b9235a5955" providerId="ADAL" clId="{F9836978-52E9-4D56-8AB6-73874A075C04}" dt="2025-09-22T09:03:52.192" v="964" actId="403"/>
          <ac:spMkLst>
            <pc:docMk/>
            <pc:sldMk cId="178623795" sldId="2147483523"/>
            <ac:spMk id="8" creationId="{9E6FE583-F11E-65DF-A3F5-27E86EC91585}"/>
          </ac:spMkLst>
        </pc:spChg>
        <pc:spChg chg="mod">
          <ac:chgData name="Daniel Fan" userId="6912d8d8-d9b2-4f7d-829e-f3b9235a5955" providerId="ADAL" clId="{F9836978-52E9-4D56-8AB6-73874A075C04}" dt="2025-09-22T06:55:37.114" v="718" actId="403"/>
          <ac:spMkLst>
            <pc:docMk/>
            <pc:sldMk cId="178623795" sldId="2147483523"/>
            <ac:spMk id="13" creationId="{29D2D2BC-196B-684C-8F6B-373BF6D6B9ED}"/>
          </ac:spMkLst>
        </pc:spChg>
      </pc:sldChg>
      <pc:sldChg chg="modSp mod">
        <pc:chgData name="Daniel Fan" userId="6912d8d8-d9b2-4f7d-829e-f3b9235a5955" providerId="ADAL" clId="{F9836978-52E9-4D56-8AB6-73874A075C04}" dt="2025-09-22T09:05:17.820" v="972" actId="113"/>
        <pc:sldMkLst>
          <pc:docMk/>
          <pc:sldMk cId="3370208649" sldId="2147483524"/>
        </pc:sldMkLst>
        <pc:spChg chg="mod">
          <ac:chgData name="Daniel Fan" userId="6912d8d8-d9b2-4f7d-829e-f3b9235a5955" providerId="ADAL" clId="{F9836978-52E9-4D56-8AB6-73874A075C04}" dt="2025-09-22T09:05:10.024" v="971" actId="255"/>
          <ac:spMkLst>
            <pc:docMk/>
            <pc:sldMk cId="3370208649" sldId="2147483524"/>
            <ac:spMk id="3" creationId="{CFF10B0F-B8AD-0EEA-C802-B55AAB6FCA6E}"/>
          </ac:spMkLst>
        </pc:spChg>
        <pc:spChg chg="mod">
          <ac:chgData name="Daniel Fan" userId="6912d8d8-d9b2-4f7d-829e-f3b9235a5955" providerId="ADAL" clId="{F9836978-52E9-4D56-8AB6-73874A075C04}" dt="2025-09-22T09:05:17.820" v="972" actId="113"/>
          <ac:spMkLst>
            <pc:docMk/>
            <pc:sldMk cId="3370208649" sldId="2147483524"/>
            <ac:spMk id="4" creationId="{C8AABA2B-EC81-6D1A-B264-A952146BB809}"/>
          </ac:spMkLst>
        </pc:spChg>
      </pc:sldChg>
      <pc:sldChg chg="addSp modSp mod modNotesTx">
        <pc:chgData name="Daniel Fan" userId="6912d8d8-d9b2-4f7d-829e-f3b9235a5955" providerId="ADAL" clId="{F9836978-52E9-4D56-8AB6-73874A075C04}" dt="2025-09-22T06:05:46.488" v="580" actId="1076"/>
        <pc:sldMkLst>
          <pc:docMk/>
          <pc:sldMk cId="808731892" sldId="2147483526"/>
        </pc:sldMkLst>
        <pc:spChg chg="mod">
          <ac:chgData name="Daniel Fan" userId="6912d8d8-d9b2-4f7d-829e-f3b9235a5955" providerId="ADAL" clId="{F9836978-52E9-4D56-8AB6-73874A075C04}" dt="2025-09-22T06:04:38.240" v="560" actId="2711"/>
          <ac:spMkLst>
            <pc:docMk/>
            <pc:sldMk cId="808731892" sldId="2147483526"/>
            <ac:spMk id="5" creationId="{72AB5D01-FB11-24AF-6CB6-DBAD826E6E80}"/>
          </ac:spMkLst>
        </pc:spChg>
        <pc:grpChg chg="add mod">
          <ac:chgData name="Daniel Fan" userId="6912d8d8-d9b2-4f7d-829e-f3b9235a5955" providerId="ADAL" clId="{F9836978-52E9-4D56-8AB6-73874A075C04}" dt="2025-09-22T06:05:46.488" v="580" actId="1076"/>
          <ac:grpSpMkLst>
            <pc:docMk/>
            <pc:sldMk cId="808731892" sldId="2147483526"/>
            <ac:grpSpMk id="2" creationId="{B9D5BDD7-D4A5-C33B-E39D-9A7D0AD7C346}"/>
          </ac:grpSpMkLst>
        </pc:grpChg>
        <pc:graphicFrameChg chg="mod modGraphic">
          <ac:chgData name="Daniel Fan" userId="6912d8d8-d9b2-4f7d-829e-f3b9235a5955" providerId="ADAL" clId="{F9836978-52E9-4D56-8AB6-73874A075C04}" dt="2025-09-22T06:05:21.511" v="564" actId="1076"/>
          <ac:graphicFrameMkLst>
            <pc:docMk/>
            <pc:sldMk cId="808731892" sldId="2147483526"/>
            <ac:graphicFrameMk id="9" creationId="{1574C6DD-657A-AF3E-E6C7-9DBBCD5284C1}"/>
          </ac:graphicFrameMkLst>
        </pc:graphicFrameChg>
        <pc:picChg chg="mod">
          <ac:chgData name="Daniel Fan" userId="6912d8d8-d9b2-4f7d-829e-f3b9235a5955" providerId="ADAL" clId="{F9836978-52E9-4D56-8AB6-73874A075C04}" dt="2025-09-22T06:05:34.495" v="565" actId="164"/>
          <ac:picMkLst>
            <pc:docMk/>
            <pc:sldMk cId="808731892" sldId="2147483526"/>
            <ac:picMk id="10" creationId="{4D465FC0-A37C-A82D-C89A-9601B397C783}"/>
          </ac:picMkLst>
        </pc:picChg>
        <pc:picChg chg="mod">
          <ac:chgData name="Daniel Fan" userId="6912d8d8-d9b2-4f7d-829e-f3b9235a5955" providerId="ADAL" clId="{F9836978-52E9-4D56-8AB6-73874A075C04}" dt="2025-09-22T06:05:34.495" v="565" actId="164"/>
          <ac:picMkLst>
            <pc:docMk/>
            <pc:sldMk cId="808731892" sldId="2147483526"/>
            <ac:picMk id="12" creationId="{A15388EB-92B4-2D60-8CA9-CFD0E07D5CC7}"/>
          </ac:picMkLst>
        </pc:picChg>
        <pc:picChg chg="mod">
          <ac:chgData name="Daniel Fan" userId="6912d8d8-d9b2-4f7d-829e-f3b9235a5955" providerId="ADAL" clId="{F9836978-52E9-4D56-8AB6-73874A075C04}" dt="2025-09-22T06:05:34.495" v="565" actId="164"/>
          <ac:picMkLst>
            <pc:docMk/>
            <pc:sldMk cId="808731892" sldId="2147483526"/>
            <ac:picMk id="13" creationId="{EF9D2665-1620-6372-2B7A-658490DF889D}"/>
          </ac:picMkLst>
        </pc:picChg>
      </pc:sldChg>
      <pc:sldChg chg="delSp modSp mod modAnim">
        <pc:chgData name="Daniel Fan" userId="6912d8d8-d9b2-4f7d-829e-f3b9235a5955" providerId="ADAL" clId="{F9836978-52E9-4D56-8AB6-73874A075C04}" dt="2025-09-22T07:21:15.204" v="940"/>
        <pc:sldMkLst>
          <pc:docMk/>
          <pc:sldMk cId="171428196" sldId="2147483527"/>
        </pc:sldMkLst>
        <pc:spChg chg="mod">
          <ac:chgData name="Daniel Fan" userId="6912d8d8-d9b2-4f7d-829e-f3b9235a5955" providerId="ADAL" clId="{F9836978-52E9-4D56-8AB6-73874A075C04}" dt="2025-09-22T06:31:49.570" v="586" actId="2711"/>
          <ac:spMkLst>
            <pc:docMk/>
            <pc:sldMk cId="171428196" sldId="2147483527"/>
            <ac:spMk id="5" creationId="{6F60B2A6-33C5-48B5-F4F3-DB5F942DDD71}"/>
          </ac:spMkLst>
        </pc:spChg>
        <pc:spChg chg="del">
          <ac:chgData name="Daniel Fan" userId="6912d8d8-d9b2-4f7d-829e-f3b9235a5955" providerId="ADAL" clId="{F9836978-52E9-4D56-8AB6-73874A075C04}" dt="2025-09-22T06:38:49.621" v="587" actId="478"/>
          <ac:spMkLst>
            <pc:docMk/>
            <pc:sldMk cId="171428196" sldId="2147483527"/>
            <ac:spMk id="21" creationId="{86B66A72-FCDF-47CF-9987-2AE43BDBAB30}"/>
          </ac:spMkLst>
        </pc:spChg>
        <pc:spChg chg="mod">
          <ac:chgData name="Daniel Fan" userId="6912d8d8-d9b2-4f7d-829e-f3b9235a5955" providerId="ADAL" clId="{F9836978-52E9-4D56-8AB6-73874A075C04}" dt="2025-09-22T06:31:40.085" v="585" actId="2711"/>
          <ac:spMkLst>
            <pc:docMk/>
            <pc:sldMk cId="171428196" sldId="2147483527"/>
            <ac:spMk id="24" creationId="{E82A70E5-7470-095B-E5C1-27A291C59139}"/>
          </ac:spMkLst>
        </pc:spChg>
      </pc:sldChg>
      <pc:sldChg chg="del">
        <pc:chgData name="Daniel Fan" userId="6912d8d8-d9b2-4f7d-829e-f3b9235a5955" providerId="ADAL" clId="{F9836978-52E9-4D56-8AB6-73874A075C04}" dt="2025-09-21T08:29:00.549" v="530" actId="47"/>
        <pc:sldMkLst>
          <pc:docMk/>
          <pc:sldMk cId="286158027" sldId="2147483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anfoss.sharepoint.com/sites/DSPApplications/Shared%20Documents/Products/eMPack/040_Presentations/040_Fairs%20and%20tech%20day/PCIM2025/PCIM2025%20Vortag/Power%20density-cos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anfoss.sharepoint.com/sites/DSPApplications/Shared%20Documents/Products/eMPack/040_Presentations/040_Fairs%20and%20tech%20day/PCIM2025/PCIM2025%20Vortag/Power%20density-cos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anfoss.sharepoint.com/sites/DSPApplications/Shared%20Documents/Products/eMPack/040_Presentations/040_Fairs%20and%20tech%20day/PCIM2025/PCIM2025%20Vortag/Power%20density-cos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74157972119347"/>
          <c:y val="5.5555555555555552E-2"/>
          <c:w val="0.76786190727885084"/>
          <c:h val="0.79688912408874102"/>
        </c:manualLayout>
      </c:layout>
      <c:scatterChart>
        <c:scatterStyle val="lineMarker"/>
        <c:varyColors val="0"/>
        <c:ser>
          <c:idx val="4"/>
          <c:order val="0"/>
          <c:tx>
            <c:strRef>
              <c:f>Tabelle1!$A$21</c:f>
              <c:strCache>
                <c:ptCount val="1"/>
                <c:pt idx="0">
                  <c:v>eMPack</c:v>
                </c:pt>
              </c:strCache>
            </c:strRef>
          </c:tx>
          <c:spPr>
            <a:ln w="25400" cap="rnd">
              <a:noFill/>
              <a:round/>
            </a:ln>
            <a:effectLst>
              <a:outerShdw blurRad="57150" dist="19050" dir="5400000" algn="ctr" rotWithShape="0">
                <a:srgbClr val="000000">
                  <a:alpha val="63000"/>
                </a:srgbClr>
              </a:outerShdw>
            </a:effectLst>
          </c:spPr>
          <c:marker>
            <c:symbol val="none"/>
          </c:marker>
          <c:xVal>
            <c:numRef>
              <c:f>Tabelle1!$F$20:$F$24</c:f>
              <c:numCache>
                <c:formatCode>0</c:formatCode>
                <c:ptCount val="5"/>
                <c:pt idx="0">
                  <c:v>400</c:v>
                </c:pt>
                <c:pt idx="1">
                  <c:v>500</c:v>
                </c:pt>
                <c:pt idx="2">
                  <c:v>600</c:v>
                </c:pt>
                <c:pt idx="3">
                  <c:v>720</c:v>
                </c:pt>
                <c:pt idx="4">
                  <c:v>800</c:v>
                </c:pt>
              </c:numCache>
            </c:numRef>
          </c:xVal>
          <c:yVal>
            <c:numRef>
              <c:f>Tabelle1!$AB$20:$AB$24</c:f>
              <c:numCache>
                <c:formatCode>0%</c:formatCode>
                <c:ptCount val="5"/>
                <c:pt idx="0">
                  <c:v>1.1894562334217507</c:v>
                </c:pt>
                <c:pt idx="1">
                  <c:v>1.0788859416445622</c:v>
                </c:pt>
                <c:pt idx="2">
                  <c:v>1.0051724137931035</c:v>
                </c:pt>
                <c:pt idx="3">
                  <c:v>1.0144783377541999</c:v>
                </c:pt>
                <c:pt idx="4">
                  <c:v>1.0721816976127321</c:v>
                </c:pt>
              </c:numCache>
            </c:numRef>
          </c:yVal>
          <c:smooth val="0"/>
          <c:extLst>
            <c:ext xmlns:c16="http://schemas.microsoft.com/office/drawing/2014/chart" uri="{C3380CC4-5D6E-409C-BE32-E72D297353CC}">
              <c16:uniqueId val="{00000000-2118-4E39-9C8E-F3CF8E8F109A}"/>
            </c:ext>
          </c:extLst>
        </c:ser>
        <c:ser>
          <c:idx val="5"/>
          <c:order val="1"/>
          <c:tx>
            <c:strRef>
              <c:f>Tabelle1!$A$26</c:f>
              <c:strCache>
                <c:ptCount val="1"/>
                <c:pt idx="0">
                  <c:v>eMPack M</c:v>
                </c:pt>
              </c:strCache>
            </c:strRef>
          </c:tx>
          <c:spPr>
            <a:ln w="25400" cap="rnd">
              <a:noFill/>
              <a:round/>
            </a:ln>
            <a:effectLst>
              <a:outerShdw blurRad="57150" dist="19050" dir="5400000" algn="ctr" rotWithShape="0">
                <a:srgbClr val="000000">
                  <a:alpha val="63000"/>
                </a:srgbClr>
              </a:outerShdw>
            </a:effectLst>
          </c:spPr>
          <c:marker>
            <c:symbol val="none"/>
          </c:marker>
          <c:xVal>
            <c:numRef>
              <c:f>Tabelle1!$F$26:$F$30</c:f>
              <c:numCache>
                <c:formatCode>0</c:formatCode>
                <c:ptCount val="5"/>
                <c:pt idx="0">
                  <c:v>200</c:v>
                </c:pt>
                <c:pt idx="1">
                  <c:v>300</c:v>
                </c:pt>
                <c:pt idx="2">
                  <c:v>400</c:v>
                </c:pt>
                <c:pt idx="3">
                  <c:v>450</c:v>
                </c:pt>
                <c:pt idx="4">
                  <c:v>500</c:v>
                </c:pt>
              </c:numCache>
            </c:numRef>
          </c:xVal>
          <c:yVal>
            <c:numRef>
              <c:f>Tabelle1!$AB$26:$AB$30</c:f>
              <c:numCache>
                <c:formatCode>0%</c:formatCode>
                <c:ptCount val="5"/>
                <c:pt idx="0">
                  <c:v>1.3281167108753313</c:v>
                </c:pt>
                <c:pt idx="1">
                  <c:v>1.0976127320954907</c:v>
                </c:pt>
                <c:pt idx="2">
                  <c:v>0.98236074270557028</c:v>
                </c:pt>
                <c:pt idx="3">
                  <c:v>1.0146772767462422</c:v>
                </c:pt>
                <c:pt idx="4">
                  <c:v>1.0405305039787798</c:v>
                </c:pt>
              </c:numCache>
            </c:numRef>
          </c:yVal>
          <c:smooth val="0"/>
          <c:extLst>
            <c:ext xmlns:c16="http://schemas.microsoft.com/office/drawing/2014/chart" uri="{C3380CC4-5D6E-409C-BE32-E72D297353CC}">
              <c16:uniqueId val="{00000001-2118-4E39-9C8E-F3CF8E8F109A}"/>
            </c:ext>
          </c:extLst>
        </c:ser>
        <c:ser>
          <c:idx val="6"/>
          <c:order val="2"/>
          <c:tx>
            <c:strRef>
              <c:f>Tabelle1!$A$32</c:f>
              <c:strCache>
                <c:ptCount val="1"/>
                <c:pt idx="0">
                  <c:v>eMPack NG</c:v>
                </c:pt>
              </c:strCache>
            </c:strRef>
          </c:tx>
          <c:spPr>
            <a:ln w="25400" cap="rnd">
              <a:noFill/>
              <a:round/>
            </a:ln>
            <a:effectLst>
              <a:outerShdw blurRad="57150" dist="19050" dir="5400000" algn="ctr" rotWithShape="0">
                <a:srgbClr val="000000">
                  <a:alpha val="63000"/>
                </a:srgbClr>
              </a:outerShdw>
            </a:effectLst>
          </c:spPr>
          <c:marker>
            <c:symbol val="none"/>
          </c:marker>
          <c:dPt>
            <c:idx val="0"/>
            <c:marker>
              <c:symbol val="none"/>
            </c:marker>
            <c:bubble3D val="0"/>
            <c:extLst>
              <c:ext xmlns:c16="http://schemas.microsoft.com/office/drawing/2014/chart" uri="{C3380CC4-5D6E-409C-BE32-E72D297353CC}">
                <c16:uniqueId val="{00000002-2118-4E39-9C8E-F3CF8E8F109A}"/>
              </c:ext>
            </c:extLst>
          </c:dPt>
          <c:xVal>
            <c:numRef>
              <c:f>Tabelle1!$F$32:$F$35</c:f>
              <c:numCache>
                <c:formatCode>0</c:formatCode>
                <c:ptCount val="4"/>
                <c:pt idx="0">
                  <c:v>550</c:v>
                </c:pt>
                <c:pt idx="1">
                  <c:v>660</c:v>
                </c:pt>
                <c:pt idx="2">
                  <c:v>800</c:v>
                </c:pt>
                <c:pt idx="3">
                  <c:v>900</c:v>
                </c:pt>
              </c:numCache>
            </c:numRef>
          </c:xVal>
          <c:yVal>
            <c:numRef>
              <c:f>Tabelle1!$AB$32:$AB$35</c:f>
              <c:numCache>
                <c:formatCode>0%</c:formatCode>
                <c:ptCount val="4"/>
                <c:pt idx="0">
                  <c:v>0.98080540149505657</c:v>
                </c:pt>
                <c:pt idx="1">
                  <c:v>0.91379310344827591</c:v>
                </c:pt>
                <c:pt idx="2">
                  <c:v>0.91303050397877994</c:v>
                </c:pt>
                <c:pt idx="3">
                  <c:v>0.95305039787798407</c:v>
                </c:pt>
              </c:numCache>
            </c:numRef>
          </c:yVal>
          <c:smooth val="0"/>
          <c:extLst>
            <c:ext xmlns:c16="http://schemas.microsoft.com/office/drawing/2014/chart" uri="{C3380CC4-5D6E-409C-BE32-E72D297353CC}">
              <c16:uniqueId val="{00000003-2118-4E39-9C8E-F3CF8E8F109A}"/>
            </c:ext>
          </c:extLst>
        </c:ser>
        <c:ser>
          <c:idx val="7"/>
          <c:order val="3"/>
          <c:tx>
            <c:strRef>
              <c:f>Tabelle1!$A$37</c:f>
              <c:strCache>
                <c:ptCount val="1"/>
                <c:pt idx="0">
                  <c:v>eMPack M NG</c:v>
                </c:pt>
              </c:strCache>
            </c:strRef>
          </c:tx>
          <c:spPr>
            <a:ln w="25400" cap="rnd">
              <a:noFill/>
              <a:round/>
            </a:ln>
            <a:effectLst>
              <a:outerShdw blurRad="57150" dist="19050" dir="5400000" algn="ctr" rotWithShape="0">
                <a:srgbClr val="000000">
                  <a:alpha val="63000"/>
                </a:srgbClr>
              </a:outerShdw>
            </a:effectLst>
          </c:spPr>
          <c:marker>
            <c:symbol val="none"/>
          </c:marker>
          <c:xVal>
            <c:numRef>
              <c:f>Tabelle1!$F$37:$F$41</c:f>
              <c:numCache>
                <c:formatCode>0</c:formatCode>
                <c:ptCount val="5"/>
                <c:pt idx="0">
                  <c:v>220</c:v>
                </c:pt>
                <c:pt idx="1">
                  <c:v>330</c:v>
                </c:pt>
                <c:pt idx="2">
                  <c:v>440</c:v>
                </c:pt>
                <c:pt idx="3">
                  <c:v>500</c:v>
                </c:pt>
                <c:pt idx="4">
                  <c:v>550</c:v>
                </c:pt>
              </c:numCache>
            </c:numRef>
          </c:xVal>
          <c:yVal>
            <c:numRef>
              <c:f>Tabelle1!$AB$37:$AB$41</c:f>
              <c:numCache>
                <c:formatCode>0%</c:formatCode>
                <c:ptCount val="5"/>
                <c:pt idx="0">
                  <c:v>1.2073788280684832</c:v>
                </c:pt>
                <c:pt idx="1">
                  <c:v>0.99782975645044603</c:v>
                </c:pt>
                <c:pt idx="2">
                  <c:v>0.89305522064142762</c:v>
                </c:pt>
                <c:pt idx="3">
                  <c:v>0.913209549071618</c:v>
                </c:pt>
                <c:pt idx="4">
                  <c:v>0.9459368217988906</c:v>
                </c:pt>
              </c:numCache>
            </c:numRef>
          </c:yVal>
          <c:smooth val="0"/>
          <c:extLst>
            <c:ext xmlns:c16="http://schemas.microsoft.com/office/drawing/2014/chart" uri="{C3380CC4-5D6E-409C-BE32-E72D297353CC}">
              <c16:uniqueId val="{00000004-2118-4E39-9C8E-F3CF8E8F109A}"/>
            </c:ext>
          </c:extLst>
        </c:ser>
        <c:ser>
          <c:idx val="0"/>
          <c:order val="4"/>
          <c:tx>
            <c:strRef>
              <c:f>Tabelle1!$A$21</c:f>
              <c:strCache>
                <c:ptCount val="1"/>
                <c:pt idx="0">
                  <c:v>eMPack</c:v>
                </c:pt>
              </c:strCache>
            </c:strRef>
          </c:tx>
          <c:spPr>
            <a:ln w="25400" cap="rnd">
              <a:noFill/>
              <a:round/>
            </a:ln>
            <a:effectLst>
              <a:outerShdw blurRad="57150" dist="19050" dir="5400000" algn="ctr" rotWithShape="0">
                <a:srgbClr val="000000">
                  <a:alpha val="63000"/>
                </a:srgbClr>
              </a:outerShdw>
            </a:effectLst>
          </c:spPr>
          <c:marker>
            <c:symbol val="none"/>
          </c:marker>
          <c:trendline>
            <c:spPr>
              <a:ln w="38100" cap="rnd">
                <a:solidFill>
                  <a:srgbClr val="FF0000"/>
                </a:solidFill>
                <a:prstDash val="solid"/>
              </a:ln>
              <a:effectLst/>
            </c:spPr>
            <c:trendlineType val="poly"/>
            <c:order val="2"/>
            <c:dispRSqr val="0"/>
            <c:dispEq val="0"/>
          </c:trendline>
          <c:xVal>
            <c:numRef>
              <c:f>Tabelle1!$F$20:$F$24</c:f>
              <c:numCache>
                <c:formatCode>0</c:formatCode>
                <c:ptCount val="5"/>
                <c:pt idx="0">
                  <c:v>400</c:v>
                </c:pt>
                <c:pt idx="1">
                  <c:v>500</c:v>
                </c:pt>
                <c:pt idx="2">
                  <c:v>600</c:v>
                </c:pt>
                <c:pt idx="3">
                  <c:v>720</c:v>
                </c:pt>
                <c:pt idx="4">
                  <c:v>800</c:v>
                </c:pt>
              </c:numCache>
            </c:numRef>
          </c:xVal>
          <c:yVal>
            <c:numRef>
              <c:f>Tabelle1!$AB$20:$AB$24</c:f>
              <c:numCache>
                <c:formatCode>0%</c:formatCode>
                <c:ptCount val="5"/>
                <c:pt idx="0">
                  <c:v>1.1894562334217507</c:v>
                </c:pt>
                <c:pt idx="1">
                  <c:v>1.0788859416445622</c:v>
                </c:pt>
                <c:pt idx="2">
                  <c:v>1.0051724137931035</c:v>
                </c:pt>
                <c:pt idx="3">
                  <c:v>1.0144783377541999</c:v>
                </c:pt>
                <c:pt idx="4">
                  <c:v>1.0721816976127321</c:v>
                </c:pt>
              </c:numCache>
            </c:numRef>
          </c:yVal>
          <c:smooth val="0"/>
          <c:extLst>
            <c:ext xmlns:c16="http://schemas.microsoft.com/office/drawing/2014/chart" uri="{C3380CC4-5D6E-409C-BE32-E72D297353CC}">
              <c16:uniqueId val="{00000006-2118-4E39-9C8E-F3CF8E8F109A}"/>
            </c:ext>
          </c:extLst>
        </c:ser>
        <c:ser>
          <c:idx val="1"/>
          <c:order val="5"/>
          <c:tx>
            <c:strRef>
              <c:f>Tabelle1!$A$26</c:f>
              <c:strCache>
                <c:ptCount val="1"/>
                <c:pt idx="0">
                  <c:v>eMPack M</c:v>
                </c:pt>
              </c:strCache>
            </c:strRef>
          </c:tx>
          <c:spPr>
            <a:ln w="25400" cap="rnd">
              <a:noFill/>
              <a:round/>
            </a:ln>
            <a:effectLst>
              <a:outerShdw blurRad="57150" dist="19050" dir="5400000" algn="ctr" rotWithShape="0">
                <a:srgbClr val="000000">
                  <a:alpha val="63000"/>
                </a:srgbClr>
              </a:outerShdw>
            </a:effectLst>
          </c:spPr>
          <c:marker>
            <c:symbol val="none"/>
          </c:marker>
          <c:trendline>
            <c:spPr>
              <a:ln w="38100" cap="rnd">
                <a:solidFill>
                  <a:srgbClr val="B6000F"/>
                </a:solidFill>
                <a:prstDash val="solid"/>
              </a:ln>
              <a:effectLst/>
            </c:spPr>
            <c:trendlineType val="poly"/>
            <c:order val="3"/>
            <c:dispRSqr val="0"/>
            <c:dispEq val="0"/>
          </c:trendline>
          <c:xVal>
            <c:numRef>
              <c:f>Tabelle1!$F$26:$F$30</c:f>
              <c:numCache>
                <c:formatCode>0</c:formatCode>
                <c:ptCount val="5"/>
                <c:pt idx="0">
                  <c:v>200</c:v>
                </c:pt>
                <c:pt idx="1">
                  <c:v>300</c:v>
                </c:pt>
                <c:pt idx="2">
                  <c:v>400</c:v>
                </c:pt>
                <c:pt idx="3">
                  <c:v>450</c:v>
                </c:pt>
                <c:pt idx="4">
                  <c:v>500</c:v>
                </c:pt>
              </c:numCache>
            </c:numRef>
          </c:xVal>
          <c:yVal>
            <c:numRef>
              <c:f>Tabelle1!$AB$26:$AB$30</c:f>
              <c:numCache>
                <c:formatCode>0%</c:formatCode>
                <c:ptCount val="5"/>
                <c:pt idx="0">
                  <c:v>1.3281167108753313</c:v>
                </c:pt>
                <c:pt idx="1">
                  <c:v>1.0976127320954907</c:v>
                </c:pt>
                <c:pt idx="2">
                  <c:v>0.98236074270557028</c:v>
                </c:pt>
                <c:pt idx="3">
                  <c:v>1.0146772767462422</c:v>
                </c:pt>
                <c:pt idx="4">
                  <c:v>1.0405305039787798</c:v>
                </c:pt>
              </c:numCache>
            </c:numRef>
          </c:yVal>
          <c:smooth val="0"/>
          <c:extLst>
            <c:ext xmlns:c16="http://schemas.microsoft.com/office/drawing/2014/chart" uri="{C3380CC4-5D6E-409C-BE32-E72D297353CC}">
              <c16:uniqueId val="{00000008-2118-4E39-9C8E-F3CF8E8F109A}"/>
            </c:ext>
          </c:extLst>
        </c:ser>
        <c:ser>
          <c:idx val="2"/>
          <c:order val="6"/>
          <c:tx>
            <c:strRef>
              <c:f>Tabelle1!$A$32</c:f>
              <c:strCache>
                <c:ptCount val="1"/>
                <c:pt idx="0">
                  <c:v>eMPack NG</c:v>
                </c:pt>
              </c:strCache>
            </c:strRef>
          </c:tx>
          <c:spPr>
            <a:ln w="25400" cap="rnd">
              <a:noFill/>
              <a:round/>
            </a:ln>
            <a:effectLst>
              <a:outerShdw blurRad="57150" dist="19050" dir="5400000" algn="ctr" rotWithShape="0">
                <a:srgbClr val="000000">
                  <a:alpha val="63000"/>
                </a:srgbClr>
              </a:outerShdw>
            </a:effectLst>
          </c:spPr>
          <c:marker>
            <c:symbol val="none"/>
          </c:marker>
          <c:dPt>
            <c:idx val="0"/>
            <c:marker>
              <c:symbol val="none"/>
            </c:marker>
            <c:bubble3D val="0"/>
            <c:extLst>
              <c:ext xmlns:c16="http://schemas.microsoft.com/office/drawing/2014/chart" uri="{C3380CC4-5D6E-409C-BE32-E72D297353CC}">
                <c16:uniqueId val="{00000009-2118-4E39-9C8E-F3CF8E8F109A}"/>
              </c:ext>
            </c:extLst>
          </c:dPt>
          <c:xVal>
            <c:numRef>
              <c:f>Tabelle1!$F$32:$F$35</c:f>
              <c:numCache>
                <c:formatCode>0</c:formatCode>
                <c:ptCount val="4"/>
                <c:pt idx="0">
                  <c:v>550</c:v>
                </c:pt>
                <c:pt idx="1">
                  <c:v>660</c:v>
                </c:pt>
                <c:pt idx="2">
                  <c:v>800</c:v>
                </c:pt>
                <c:pt idx="3">
                  <c:v>900</c:v>
                </c:pt>
              </c:numCache>
            </c:numRef>
          </c:xVal>
          <c:yVal>
            <c:numRef>
              <c:f>Tabelle1!$AB$32:$AB$35</c:f>
              <c:numCache>
                <c:formatCode>0%</c:formatCode>
                <c:ptCount val="4"/>
                <c:pt idx="0">
                  <c:v>0.98080540149505657</c:v>
                </c:pt>
                <c:pt idx="1">
                  <c:v>0.91379310344827591</c:v>
                </c:pt>
                <c:pt idx="2">
                  <c:v>0.91303050397877994</c:v>
                </c:pt>
                <c:pt idx="3">
                  <c:v>0.95305039787798407</c:v>
                </c:pt>
              </c:numCache>
            </c:numRef>
          </c:yVal>
          <c:smooth val="0"/>
          <c:extLst>
            <c:ext xmlns:c16="http://schemas.microsoft.com/office/drawing/2014/chart" uri="{C3380CC4-5D6E-409C-BE32-E72D297353CC}">
              <c16:uniqueId val="{0000000A-2118-4E39-9C8E-F3CF8E8F109A}"/>
            </c:ext>
          </c:extLst>
        </c:ser>
        <c:ser>
          <c:idx val="3"/>
          <c:order val="7"/>
          <c:tx>
            <c:strRef>
              <c:f>Tabelle1!$A$37</c:f>
              <c:strCache>
                <c:ptCount val="1"/>
                <c:pt idx="0">
                  <c:v>eMPack M NG</c:v>
                </c:pt>
              </c:strCache>
            </c:strRef>
          </c:tx>
          <c:spPr>
            <a:ln w="25400" cap="rnd">
              <a:noFill/>
              <a:round/>
            </a:ln>
            <a:effectLst>
              <a:outerShdw blurRad="57150" dist="19050" dir="5400000" algn="ctr" rotWithShape="0">
                <a:srgbClr val="000000">
                  <a:alpha val="63000"/>
                </a:srgbClr>
              </a:outerShdw>
            </a:effectLst>
          </c:spPr>
          <c:marker>
            <c:symbol val="none"/>
          </c:marker>
          <c:xVal>
            <c:numRef>
              <c:f>Tabelle1!$F$37:$F$41</c:f>
              <c:numCache>
                <c:formatCode>0</c:formatCode>
                <c:ptCount val="5"/>
                <c:pt idx="0">
                  <c:v>220</c:v>
                </c:pt>
                <c:pt idx="1">
                  <c:v>330</c:v>
                </c:pt>
                <c:pt idx="2">
                  <c:v>440</c:v>
                </c:pt>
                <c:pt idx="3">
                  <c:v>500</c:v>
                </c:pt>
                <c:pt idx="4">
                  <c:v>550</c:v>
                </c:pt>
              </c:numCache>
            </c:numRef>
          </c:xVal>
          <c:yVal>
            <c:numRef>
              <c:f>Tabelle1!$AB$37:$AB$41</c:f>
              <c:numCache>
                <c:formatCode>0%</c:formatCode>
                <c:ptCount val="5"/>
                <c:pt idx="0">
                  <c:v>1.2073788280684832</c:v>
                </c:pt>
                <c:pt idx="1">
                  <c:v>0.99782975645044603</c:v>
                </c:pt>
                <c:pt idx="2">
                  <c:v>0.89305522064142762</c:v>
                </c:pt>
                <c:pt idx="3">
                  <c:v>0.913209549071618</c:v>
                </c:pt>
                <c:pt idx="4">
                  <c:v>0.9459368217988906</c:v>
                </c:pt>
              </c:numCache>
            </c:numRef>
          </c:yVal>
          <c:smooth val="0"/>
          <c:extLst>
            <c:ext xmlns:c16="http://schemas.microsoft.com/office/drawing/2014/chart" uri="{C3380CC4-5D6E-409C-BE32-E72D297353CC}">
              <c16:uniqueId val="{0000000B-2118-4E39-9C8E-F3CF8E8F109A}"/>
            </c:ext>
          </c:extLst>
        </c:ser>
        <c:dLbls>
          <c:showLegendKey val="0"/>
          <c:showVal val="0"/>
          <c:showCatName val="0"/>
          <c:showSerName val="0"/>
          <c:showPercent val="0"/>
          <c:showBubbleSize val="0"/>
        </c:dLbls>
        <c:axId val="771604864"/>
        <c:axId val="771605824"/>
      </c:scatterChart>
      <c:valAx>
        <c:axId val="771604864"/>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r>
                  <a:rPr lang="de-DE" sz="800"/>
                  <a:t>Output Current [Arms]</a:t>
                </a:r>
              </a:p>
            </c:rich>
          </c:tx>
          <c:overlay val="0"/>
          <c:spPr>
            <a:noFill/>
            <a:ln>
              <a:noFill/>
            </a:ln>
            <a:effectLst/>
          </c:spPr>
          <c:txPr>
            <a:bodyPr rot="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de-DE"/>
          </a:p>
        </c:txPr>
        <c:crossAx val="771605824"/>
        <c:crosses val="autoZero"/>
        <c:crossBetween val="midCat"/>
      </c:valAx>
      <c:valAx>
        <c:axId val="771605824"/>
        <c:scaling>
          <c:orientation val="minMax"/>
          <c:max val="1.35"/>
          <c:min val="0.85000000000000009"/>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r>
                  <a:rPr lang="de-DE" sz="800"/>
                  <a:t>Relative COGS  per Output Current </a:t>
                </a:r>
              </a:p>
            </c:rich>
          </c:tx>
          <c:layout>
            <c:manualLayout>
              <c:xMode val="edge"/>
              <c:yMode val="edge"/>
              <c:x val="4.6775063333346217E-2"/>
              <c:y val="0.18428564985451795"/>
            </c:manualLayout>
          </c:layout>
          <c:overlay val="0"/>
          <c:spPr>
            <a:noFill/>
            <a:ln>
              <a:noFill/>
            </a:ln>
            <a:effectLst/>
          </c:spPr>
          <c:txPr>
            <a:bodyPr rot="-540000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de-DE"/>
          </a:p>
        </c:txPr>
        <c:crossAx val="771604864"/>
        <c:crosses val="autoZero"/>
        <c:crossBetween val="midCat"/>
      </c:valAx>
      <c:spPr>
        <a:noFill/>
        <a:ln>
          <a:noFill/>
        </a:ln>
        <a:effectLst/>
      </c:spPr>
    </c:plotArea>
    <c:plotVisOnly val="1"/>
    <c:dispBlanksAs val="gap"/>
    <c:showDLblsOverMax val="0"/>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57368706761658"/>
          <c:y val="5.5555555555555552E-2"/>
          <c:w val="0.76903008577223397"/>
          <c:h val="0.79688912408874102"/>
        </c:manualLayout>
      </c:layout>
      <c:scatterChart>
        <c:scatterStyle val="lineMarker"/>
        <c:varyColors val="0"/>
        <c:ser>
          <c:idx val="4"/>
          <c:order val="0"/>
          <c:tx>
            <c:strRef>
              <c:f>Tabelle1!$A$21</c:f>
              <c:strCache>
                <c:ptCount val="1"/>
                <c:pt idx="0">
                  <c:v>eMPack</c:v>
                </c:pt>
              </c:strCache>
            </c:strRef>
          </c:tx>
          <c:spPr>
            <a:ln w="25400" cap="rnd">
              <a:noFill/>
              <a:round/>
            </a:ln>
            <a:effectLst>
              <a:outerShdw blurRad="57150" dist="19050" dir="5400000" algn="ctr" rotWithShape="0">
                <a:srgbClr val="000000">
                  <a:alpha val="63000"/>
                </a:srgbClr>
              </a:outerShdw>
            </a:effectLst>
          </c:spPr>
          <c:marker>
            <c:symbol val="none"/>
          </c:marker>
          <c:xVal>
            <c:numRef>
              <c:f>Tabelle1!$F$20:$F$24</c:f>
              <c:numCache>
                <c:formatCode>0</c:formatCode>
                <c:ptCount val="5"/>
                <c:pt idx="0">
                  <c:v>400</c:v>
                </c:pt>
                <c:pt idx="1">
                  <c:v>500</c:v>
                </c:pt>
                <c:pt idx="2">
                  <c:v>600</c:v>
                </c:pt>
                <c:pt idx="3">
                  <c:v>720</c:v>
                </c:pt>
                <c:pt idx="4">
                  <c:v>800</c:v>
                </c:pt>
              </c:numCache>
            </c:numRef>
          </c:xVal>
          <c:yVal>
            <c:numRef>
              <c:f>Tabelle1!$AB$20:$AB$24</c:f>
              <c:numCache>
                <c:formatCode>0%</c:formatCode>
                <c:ptCount val="5"/>
                <c:pt idx="0">
                  <c:v>1.1894562334217507</c:v>
                </c:pt>
                <c:pt idx="1">
                  <c:v>1.0788859416445622</c:v>
                </c:pt>
                <c:pt idx="2">
                  <c:v>1.0051724137931035</c:v>
                </c:pt>
                <c:pt idx="3">
                  <c:v>1.0144783377541999</c:v>
                </c:pt>
                <c:pt idx="4">
                  <c:v>1.0721816976127321</c:v>
                </c:pt>
              </c:numCache>
            </c:numRef>
          </c:yVal>
          <c:smooth val="0"/>
          <c:extLst>
            <c:ext xmlns:c16="http://schemas.microsoft.com/office/drawing/2014/chart" uri="{C3380CC4-5D6E-409C-BE32-E72D297353CC}">
              <c16:uniqueId val="{00000000-7871-4C66-9A59-B624481E7568}"/>
            </c:ext>
          </c:extLst>
        </c:ser>
        <c:ser>
          <c:idx val="5"/>
          <c:order val="1"/>
          <c:tx>
            <c:strRef>
              <c:f>Tabelle1!$A$26</c:f>
              <c:strCache>
                <c:ptCount val="1"/>
                <c:pt idx="0">
                  <c:v>eMPack M</c:v>
                </c:pt>
              </c:strCache>
            </c:strRef>
          </c:tx>
          <c:spPr>
            <a:ln w="25400" cap="rnd">
              <a:noFill/>
              <a:round/>
            </a:ln>
            <a:effectLst>
              <a:outerShdw blurRad="57150" dist="19050" dir="5400000" algn="ctr" rotWithShape="0">
                <a:srgbClr val="000000">
                  <a:alpha val="63000"/>
                </a:srgbClr>
              </a:outerShdw>
            </a:effectLst>
          </c:spPr>
          <c:marker>
            <c:symbol val="none"/>
          </c:marker>
          <c:xVal>
            <c:numRef>
              <c:f>Tabelle1!$F$26:$F$30</c:f>
              <c:numCache>
                <c:formatCode>0</c:formatCode>
                <c:ptCount val="5"/>
                <c:pt idx="0">
                  <c:v>200</c:v>
                </c:pt>
                <c:pt idx="1">
                  <c:v>300</c:v>
                </c:pt>
                <c:pt idx="2">
                  <c:v>400</c:v>
                </c:pt>
                <c:pt idx="3">
                  <c:v>450</c:v>
                </c:pt>
                <c:pt idx="4">
                  <c:v>500</c:v>
                </c:pt>
              </c:numCache>
            </c:numRef>
          </c:xVal>
          <c:yVal>
            <c:numRef>
              <c:f>Tabelle1!$AB$26:$AB$30</c:f>
              <c:numCache>
                <c:formatCode>0%</c:formatCode>
                <c:ptCount val="5"/>
                <c:pt idx="0">
                  <c:v>1.3281167108753313</c:v>
                </c:pt>
                <c:pt idx="1">
                  <c:v>1.0976127320954907</c:v>
                </c:pt>
                <c:pt idx="2">
                  <c:v>0.98236074270557028</c:v>
                </c:pt>
                <c:pt idx="3">
                  <c:v>1.0146772767462422</c:v>
                </c:pt>
                <c:pt idx="4">
                  <c:v>1.0405305039787798</c:v>
                </c:pt>
              </c:numCache>
            </c:numRef>
          </c:yVal>
          <c:smooth val="0"/>
          <c:extLst>
            <c:ext xmlns:c16="http://schemas.microsoft.com/office/drawing/2014/chart" uri="{C3380CC4-5D6E-409C-BE32-E72D297353CC}">
              <c16:uniqueId val="{00000001-7871-4C66-9A59-B624481E7568}"/>
            </c:ext>
          </c:extLst>
        </c:ser>
        <c:ser>
          <c:idx val="6"/>
          <c:order val="2"/>
          <c:tx>
            <c:strRef>
              <c:f>Tabelle1!$A$32</c:f>
              <c:strCache>
                <c:ptCount val="1"/>
                <c:pt idx="0">
                  <c:v>eMPack NG</c:v>
                </c:pt>
              </c:strCache>
            </c:strRef>
          </c:tx>
          <c:spPr>
            <a:ln w="25400" cap="rnd">
              <a:noFill/>
              <a:round/>
            </a:ln>
            <a:effectLst>
              <a:outerShdw blurRad="57150" dist="19050" dir="5400000" algn="ctr" rotWithShape="0">
                <a:srgbClr val="000000">
                  <a:alpha val="63000"/>
                </a:srgbClr>
              </a:outerShdw>
            </a:effectLst>
          </c:spPr>
          <c:marker>
            <c:symbol val="none"/>
          </c:marker>
          <c:dPt>
            <c:idx val="0"/>
            <c:marker>
              <c:symbol val="none"/>
            </c:marker>
            <c:bubble3D val="0"/>
            <c:extLst>
              <c:ext xmlns:c16="http://schemas.microsoft.com/office/drawing/2014/chart" uri="{C3380CC4-5D6E-409C-BE32-E72D297353CC}">
                <c16:uniqueId val="{00000002-7871-4C66-9A59-B624481E7568}"/>
              </c:ext>
            </c:extLst>
          </c:dPt>
          <c:xVal>
            <c:numRef>
              <c:f>Tabelle1!$F$32:$F$35</c:f>
              <c:numCache>
                <c:formatCode>0</c:formatCode>
                <c:ptCount val="4"/>
                <c:pt idx="0">
                  <c:v>550</c:v>
                </c:pt>
                <c:pt idx="1">
                  <c:v>660</c:v>
                </c:pt>
                <c:pt idx="2">
                  <c:v>800</c:v>
                </c:pt>
                <c:pt idx="3">
                  <c:v>900</c:v>
                </c:pt>
              </c:numCache>
            </c:numRef>
          </c:xVal>
          <c:yVal>
            <c:numRef>
              <c:f>Tabelle1!$AB$32:$AB$35</c:f>
              <c:numCache>
                <c:formatCode>0%</c:formatCode>
                <c:ptCount val="4"/>
                <c:pt idx="0">
                  <c:v>0.98080540149505657</c:v>
                </c:pt>
                <c:pt idx="1">
                  <c:v>0.91379310344827591</c:v>
                </c:pt>
                <c:pt idx="2">
                  <c:v>0.91303050397877994</c:v>
                </c:pt>
                <c:pt idx="3">
                  <c:v>0.95305039787798407</c:v>
                </c:pt>
              </c:numCache>
            </c:numRef>
          </c:yVal>
          <c:smooth val="0"/>
          <c:extLst>
            <c:ext xmlns:c16="http://schemas.microsoft.com/office/drawing/2014/chart" uri="{C3380CC4-5D6E-409C-BE32-E72D297353CC}">
              <c16:uniqueId val="{00000003-7871-4C66-9A59-B624481E7568}"/>
            </c:ext>
          </c:extLst>
        </c:ser>
        <c:ser>
          <c:idx val="7"/>
          <c:order val="3"/>
          <c:tx>
            <c:strRef>
              <c:f>Tabelle1!$A$37</c:f>
              <c:strCache>
                <c:ptCount val="1"/>
                <c:pt idx="0">
                  <c:v>eMPack M NG</c:v>
                </c:pt>
              </c:strCache>
            </c:strRef>
          </c:tx>
          <c:spPr>
            <a:ln w="25400" cap="rnd">
              <a:noFill/>
              <a:round/>
            </a:ln>
            <a:effectLst>
              <a:outerShdw blurRad="57150" dist="19050" dir="5400000" algn="ctr" rotWithShape="0">
                <a:srgbClr val="000000">
                  <a:alpha val="63000"/>
                </a:srgbClr>
              </a:outerShdw>
            </a:effectLst>
          </c:spPr>
          <c:marker>
            <c:symbol val="none"/>
          </c:marker>
          <c:xVal>
            <c:numRef>
              <c:f>Tabelle1!$F$37:$F$41</c:f>
              <c:numCache>
                <c:formatCode>0</c:formatCode>
                <c:ptCount val="5"/>
                <c:pt idx="0">
                  <c:v>220</c:v>
                </c:pt>
                <c:pt idx="1">
                  <c:v>330</c:v>
                </c:pt>
                <c:pt idx="2">
                  <c:v>440</c:v>
                </c:pt>
                <c:pt idx="3">
                  <c:v>500</c:v>
                </c:pt>
                <c:pt idx="4">
                  <c:v>550</c:v>
                </c:pt>
              </c:numCache>
            </c:numRef>
          </c:xVal>
          <c:yVal>
            <c:numRef>
              <c:f>Tabelle1!$AB$37:$AB$41</c:f>
              <c:numCache>
                <c:formatCode>0%</c:formatCode>
                <c:ptCount val="5"/>
                <c:pt idx="0">
                  <c:v>1.2073788280684832</c:v>
                </c:pt>
                <c:pt idx="1">
                  <c:v>0.99782975645044603</c:v>
                </c:pt>
                <c:pt idx="2">
                  <c:v>0.89305522064142762</c:v>
                </c:pt>
                <c:pt idx="3">
                  <c:v>0.913209549071618</c:v>
                </c:pt>
                <c:pt idx="4">
                  <c:v>0.9459368217988906</c:v>
                </c:pt>
              </c:numCache>
            </c:numRef>
          </c:yVal>
          <c:smooth val="0"/>
          <c:extLst>
            <c:ext xmlns:c16="http://schemas.microsoft.com/office/drawing/2014/chart" uri="{C3380CC4-5D6E-409C-BE32-E72D297353CC}">
              <c16:uniqueId val="{00000004-7871-4C66-9A59-B624481E7568}"/>
            </c:ext>
          </c:extLst>
        </c:ser>
        <c:ser>
          <c:idx val="0"/>
          <c:order val="4"/>
          <c:tx>
            <c:strRef>
              <c:f>Tabelle1!$A$21</c:f>
              <c:strCache>
                <c:ptCount val="1"/>
                <c:pt idx="0">
                  <c:v>eMPack</c:v>
                </c:pt>
              </c:strCache>
            </c:strRef>
          </c:tx>
          <c:spPr>
            <a:ln w="25400" cap="rnd">
              <a:noFill/>
              <a:round/>
            </a:ln>
            <a:effectLst>
              <a:outerShdw blurRad="57150" dist="19050" dir="5400000" algn="ctr" rotWithShape="0">
                <a:srgbClr val="000000">
                  <a:alpha val="63000"/>
                </a:srgbClr>
              </a:outerShdw>
            </a:effectLst>
          </c:spPr>
          <c:marker>
            <c:symbol val="none"/>
          </c:marker>
          <c:trendline>
            <c:spPr>
              <a:ln w="38100" cap="rnd">
                <a:solidFill>
                  <a:srgbClr val="FF0000"/>
                </a:solidFill>
                <a:prstDash val="solid"/>
                <a:extLst>
                  <a:ext uri="{C807C97D-BFC1-408E-A445-0C87EB9F89A2}">
                    <ask:lineSketchStyleProps xmlns:ask="http://schemas.microsoft.com/office/drawing/2018/sketchyshapes">
                      <ask:type>
                        <ask:lineSketchNone/>
                      </ask:type>
                    </ask:lineSketchStyleProps>
                  </a:ext>
                </a:extLst>
              </a:ln>
              <a:effectLst/>
            </c:spPr>
            <c:trendlineType val="poly"/>
            <c:order val="2"/>
            <c:dispRSqr val="0"/>
            <c:dispEq val="0"/>
          </c:trendline>
          <c:xVal>
            <c:numRef>
              <c:f>Tabelle1!$F$20:$F$24</c:f>
              <c:numCache>
                <c:formatCode>0</c:formatCode>
                <c:ptCount val="5"/>
                <c:pt idx="0">
                  <c:v>400</c:v>
                </c:pt>
                <c:pt idx="1">
                  <c:v>500</c:v>
                </c:pt>
                <c:pt idx="2">
                  <c:v>600</c:v>
                </c:pt>
                <c:pt idx="3">
                  <c:v>720</c:v>
                </c:pt>
                <c:pt idx="4">
                  <c:v>800</c:v>
                </c:pt>
              </c:numCache>
            </c:numRef>
          </c:xVal>
          <c:yVal>
            <c:numRef>
              <c:f>Tabelle1!$AB$20:$AB$24</c:f>
              <c:numCache>
                <c:formatCode>0%</c:formatCode>
                <c:ptCount val="5"/>
                <c:pt idx="0">
                  <c:v>1.1894562334217507</c:v>
                </c:pt>
                <c:pt idx="1">
                  <c:v>1.0788859416445622</c:v>
                </c:pt>
                <c:pt idx="2">
                  <c:v>1.0051724137931035</c:v>
                </c:pt>
                <c:pt idx="3">
                  <c:v>1.0144783377541999</c:v>
                </c:pt>
                <c:pt idx="4">
                  <c:v>1.0721816976127321</c:v>
                </c:pt>
              </c:numCache>
            </c:numRef>
          </c:yVal>
          <c:smooth val="0"/>
          <c:extLst>
            <c:ext xmlns:c16="http://schemas.microsoft.com/office/drawing/2014/chart" uri="{C3380CC4-5D6E-409C-BE32-E72D297353CC}">
              <c16:uniqueId val="{00000006-7871-4C66-9A59-B624481E7568}"/>
            </c:ext>
          </c:extLst>
        </c:ser>
        <c:ser>
          <c:idx val="1"/>
          <c:order val="5"/>
          <c:tx>
            <c:strRef>
              <c:f>Tabelle1!$A$26</c:f>
              <c:strCache>
                <c:ptCount val="1"/>
                <c:pt idx="0">
                  <c:v>eMPack M</c:v>
                </c:pt>
              </c:strCache>
            </c:strRef>
          </c:tx>
          <c:spPr>
            <a:ln w="25400" cap="rnd">
              <a:noFill/>
              <a:round/>
            </a:ln>
            <a:effectLst>
              <a:outerShdw blurRad="57150" dist="19050" dir="5400000" algn="ctr" rotWithShape="0">
                <a:srgbClr val="000000">
                  <a:alpha val="63000"/>
                </a:srgbClr>
              </a:outerShdw>
            </a:effectLst>
          </c:spPr>
          <c:marker>
            <c:symbol val="none"/>
          </c:marker>
          <c:trendline>
            <c:spPr>
              <a:ln w="38100" cap="rnd">
                <a:solidFill>
                  <a:srgbClr val="B6000F"/>
                </a:solidFill>
                <a:prstDash val="solid"/>
              </a:ln>
              <a:effectLst/>
            </c:spPr>
            <c:trendlineType val="poly"/>
            <c:order val="3"/>
            <c:dispRSqr val="0"/>
            <c:dispEq val="0"/>
          </c:trendline>
          <c:xVal>
            <c:numRef>
              <c:f>Tabelle1!$F$26:$F$30</c:f>
              <c:numCache>
                <c:formatCode>0</c:formatCode>
                <c:ptCount val="5"/>
                <c:pt idx="0">
                  <c:v>200</c:v>
                </c:pt>
                <c:pt idx="1">
                  <c:v>300</c:v>
                </c:pt>
                <c:pt idx="2">
                  <c:v>400</c:v>
                </c:pt>
                <c:pt idx="3">
                  <c:v>450</c:v>
                </c:pt>
                <c:pt idx="4">
                  <c:v>500</c:v>
                </c:pt>
              </c:numCache>
            </c:numRef>
          </c:xVal>
          <c:yVal>
            <c:numRef>
              <c:f>Tabelle1!$AB$26:$AB$30</c:f>
              <c:numCache>
                <c:formatCode>0%</c:formatCode>
                <c:ptCount val="5"/>
                <c:pt idx="0">
                  <c:v>1.3281167108753313</c:v>
                </c:pt>
                <c:pt idx="1">
                  <c:v>1.0976127320954907</c:v>
                </c:pt>
                <c:pt idx="2">
                  <c:v>0.98236074270557028</c:v>
                </c:pt>
                <c:pt idx="3">
                  <c:v>1.0146772767462422</c:v>
                </c:pt>
                <c:pt idx="4">
                  <c:v>1.0405305039787798</c:v>
                </c:pt>
              </c:numCache>
            </c:numRef>
          </c:yVal>
          <c:smooth val="0"/>
          <c:extLst>
            <c:ext xmlns:c16="http://schemas.microsoft.com/office/drawing/2014/chart" uri="{C3380CC4-5D6E-409C-BE32-E72D297353CC}">
              <c16:uniqueId val="{00000008-7871-4C66-9A59-B624481E7568}"/>
            </c:ext>
          </c:extLst>
        </c:ser>
        <c:ser>
          <c:idx val="2"/>
          <c:order val="6"/>
          <c:tx>
            <c:strRef>
              <c:f>Tabelle1!$A$32</c:f>
              <c:strCache>
                <c:ptCount val="1"/>
                <c:pt idx="0">
                  <c:v>eMPack NG</c:v>
                </c:pt>
              </c:strCache>
            </c:strRef>
          </c:tx>
          <c:spPr>
            <a:ln w="25400" cap="rnd">
              <a:noFill/>
              <a:round/>
            </a:ln>
            <a:effectLst>
              <a:outerShdw blurRad="57150" dist="19050" dir="5400000" algn="ctr" rotWithShape="0">
                <a:srgbClr val="000000">
                  <a:alpha val="63000"/>
                </a:srgbClr>
              </a:outerShdw>
            </a:effectLst>
          </c:spPr>
          <c:marker>
            <c:symbol val="none"/>
          </c:marker>
          <c:dPt>
            <c:idx val="0"/>
            <c:marker>
              <c:symbol val="none"/>
            </c:marker>
            <c:bubble3D val="0"/>
            <c:extLst>
              <c:ext xmlns:c16="http://schemas.microsoft.com/office/drawing/2014/chart" uri="{C3380CC4-5D6E-409C-BE32-E72D297353CC}">
                <c16:uniqueId val="{00000009-7871-4C66-9A59-B624481E7568}"/>
              </c:ext>
            </c:extLst>
          </c:dPt>
          <c:trendline>
            <c:spPr>
              <a:ln w="38100" cap="rnd">
                <a:solidFill>
                  <a:schemeClr val="accent3"/>
                </a:solidFill>
                <a:prstDash val="solid"/>
              </a:ln>
              <a:effectLst/>
            </c:spPr>
            <c:trendlineType val="poly"/>
            <c:order val="2"/>
            <c:dispRSqr val="0"/>
            <c:dispEq val="0"/>
          </c:trendline>
          <c:xVal>
            <c:numRef>
              <c:f>Tabelle1!$F$32:$F$35</c:f>
              <c:numCache>
                <c:formatCode>0</c:formatCode>
                <c:ptCount val="4"/>
                <c:pt idx="0">
                  <c:v>550</c:v>
                </c:pt>
                <c:pt idx="1">
                  <c:v>660</c:v>
                </c:pt>
                <c:pt idx="2">
                  <c:v>800</c:v>
                </c:pt>
                <c:pt idx="3">
                  <c:v>900</c:v>
                </c:pt>
              </c:numCache>
            </c:numRef>
          </c:xVal>
          <c:yVal>
            <c:numRef>
              <c:f>Tabelle1!$AB$32:$AB$35</c:f>
              <c:numCache>
                <c:formatCode>0%</c:formatCode>
                <c:ptCount val="4"/>
                <c:pt idx="0">
                  <c:v>0.98080540149505657</c:v>
                </c:pt>
                <c:pt idx="1">
                  <c:v>0.91379310344827591</c:v>
                </c:pt>
                <c:pt idx="2">
                  <c:v>0.91303050397877994</c:v>
                </c:pt>
                <c:pt idx="3">
                  <c:v>0.95305039787798407</c:v>
                </c:pt>
              </c:numCache>
            </c:numRef>
          </c:yVal>
          <c:smooth val="0"/>
          <c:extLst>
            <c:ext xmlns:c16="http://schemas.microsoft.com/office/drawing/2014/chart" uri="{C3380CC4-5D6E-409C-BE32-E72D297353CC}">
              <c16:uniqueId val="{0000000B-7871-4C66-9A59-B624481E7568}"/>
            </c:ext>
          </c:extLst>
        </c:ser>
        <c:ser>
          <c:idx val="3"/>
          <c:order val="7"/>
          <c:tx>
            <c:strRef>
              <c:f>Tabelle1!$A$37</c:f>
              <c:strCache>
                <c:ptCount val="1"/>
                <c:pt idx="0">
                  <c:v>eMPack M NG</c:v>
                </c:pt>
              </c:strCache>
            </c:strRef>
          </c:tx>
          <c:spPr>
            <a:ln w="25400" cap="rnd">
              <a:noFill/>
              <a:round/>
            </a:ln>
            <a:effectLst>
              <a:outerShdw blurRad="57150" dist="19050" dir="5400000" algn="ctr" rotWithShape="0">
                <a:srgbClr val="000000">
                  <a:alpha val="63000"/>
                </a:srgbClr>
              </a:outerShdw>
            </a:effectLst>
          </c:spPr>
          <c:marker>
            <c:symbol val="none"/>
          </c:marker>
          <c:trendline>
            <c:spPr>
              <a:ln w="38100" cap="rnd">
                <a:solidFill>
                  <a:srgbClr val="0070C0"/>
                </a:solidFill>
                <a:prstDash val="solid"/>
              </a:ln>
              <a:effectLst/>
            </c:spPr>
            <c:trendlineType val="poly"/>
            <c:order val="3"/>
            <c:dispRSqr val="0"/>
            <c:dispEq val="0"/>
          </c:trendline>
          <c:xVal>
            <c:numRef>
              <c:f>Tabelle1!$F$37:$F$41</c:f>
              <c:numCache>
                <c:formatCode>0</c:formatCode>
                <c:ptCount val="5"/>
                <c:pt idx="0">
                  <c:v>220</c:v>
                </c:pt>
                <c:pt idx="1">
                  <c:v>330</c:v>
                </c:pt>
                <c:pt idx="2">
                  <c:v>440</c:v>
                </c:pt>
                <c:pt idx="3">
                  <c:v>500</c:v>
                </c:pt>
                <c:pt idx="4">
                  <c:v>550</c:v>
                </c:pt>
              </c:numCache>
            </c:numRef>
          </c:xVal>
          <c:yVal>
            <c:numRef>
              <c:f>Tabelle1!$AB$37:$AB$41</c:f>
              <c:numCache>
                <c:formatCode>0%</c:formatCode>
                <c:ptCount val="5"/>
                <c:pt idx="0">
                  <c:v>1.2073788280684832</c:v>
                </c:pt>
                <c:pt idx="1">
                  <c:v>0.99782975645044603</c:v>
                </c:pt>
                <c:pt idx="2">
                  <c:v>0.89305522064142762</c:v>
                </c:pt>
                <c:pt idx="3">
                  <c:v>0.913209549071618</c:v>
                </c:pt>
                <c:pt idx="4">
                  <c:v>0.9459368217988906</c:v>
                </c:pt>
              </c:numCache>
            </c:numRef>
          </c:yVal>
          <c:smooth val="0"/>
          <c:extLst>
            <c:ext xmlns:c16="http://schemas.microsoft.com/office/drawing/2014/chart" uri="{C3380CC4-5D6E-409C-BE32-E72D297353CC}">
              <c16:uniqueId val="{0000000D-7871-4C66-9A59-B624481E7568}"/>
            </c:ext>
          </c:extLst>
        </c:ser>
        <c:dLbls>
          <c:showLegendKey val="0"/>
          <c:showVal val="0"/>
          <c:showCatName val="0"/>
          <c:showSerName val="0"/>
          <c:showPercent val="0"/>
          <c:showBubbleSize val="0"/>
        </c:dLbls>
        <c:axId val="771604864"/>
        <c:axId val="771605824"/>
      </c:scatterChart>
      <c:valAx>
        <c:axId val="771604864"/>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r>
                  <a:rPr lang="de-DE" sz="800"/>
                  <a:t>Output Current [Arms]</a:t>
                </a:r>
              </a:p>
            </c:rich>
          </c:tx>
          <c:overlay val="0"/>
          <c:spPr>
            <a:noFill/>
            <a:ln>
              <a:noFill/>
            </a:ln>
            <a:effectLst/>
          </c:spPr>
          <c:txPr>
            <a:bodyPr rot="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de-DE"/>
          </a:p>
        </c:txPr>
        <c:crossAx val="771605824"/>
        <c:crosses val="autoZero"/>
        <c:crossBetween val="midCat"/>
      </c:valAx>
      <c:valAx>
        <c:axId val="771605824"/>
        <c:scaling>
          <c:orientation val="minMax"/>
          <c:max val="1.35"/>
          <c:min val="0.85000000000000009"/>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r>
                  <a:rPr lang="de-DE" sz="800"/>
                  <a:t>Relative COGS  per Output </a:t>
                </a:r>
                <a:r>
                  <a:rPr lang="de-DE" sz="800" err="1"/>
                  <a:t>Current</a:t>
                </a:r>
                <a:r>
                  <a:rPr lang="de-DE" sz="800"/>
                  <a:t> </a:t>
                </a:r>
              </a:p>
            </c:rich>
          </c:tx>
          <c:layout>
            <c:manualLayout>
              <c:xMode val="edge"/>
              <c:yMode val="edge"/>
              <c:x val="4.693713061099139E-2"/>
              <c:y val="0.18428564985451798"/>
            </c:manualLayout>
          </c:layout>
          <c:overlay val="0"/>
          <c:spPr>
            <a:noFill/>
            <a:ln>
              <a:noFill/>
            </a:ln>
            <a:effectLst/>
          </c:spPr>
          <c:txPr>
            <a:bodyPr rot="-540000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de-DE"/>
          </a:p>
        </c:txPr>
        <c:crossAx val="771604864"/>
        <c:crosses val="autoZero"/>
        <c:crossBetween val="midCat"/>
      </c:valAx>
      <c:spPr>
        <a:noFill/>
        <a:ln>
          <a:noFill/>
        </a:ln>
        <a:effectLst/>
      </c:spPr>
    </c:plotArea>
    <c:plotVisOnly val="1"/>
    <c:dispBlanksAs val="gap"/>
    <c:showDLblsOverMax val="0"/>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25728569030007"/>
          <c:y val="5.5555555555555552E-2"/>
          <c:w val="0.78034631760896112"/>
          <c:h val="0.79688912408874102"/>
        </c:manualLayout>
      </c:layout>
      <c:scatterChart>
        <c:scatterStyle val="lineMarker"/>
        <c:varyColors val="0"/>
        <c:ser>
          <c:idx val="4"/>
          <c:order val="0"/>
          <c:tx>
            <c:strRef>
              <c:f>Tabelle1!$A$21</c:f>
              <c:strCache>
                <c:ptCount val="1"/>
                <c:pt idx="0">
                  <c:v>eMPack</c:v>
                </c:pt>
              </c:strCache>
            </c:strRef>
          </c:tx>
          <c:spPr>
            <a:ln w="25400" cap="rnd">
              <a:noFill/>
              <a:round/>
            </a:ln>
            <a:effectLst>
              <a:outerShdw blurRad="57150" dist="19050" dir="5400000" algn="ctr" rotWithShape="0">
                <a:srgbClr val="000000">
                  <a:alpha val="63000"/>
                </a:srgbClr>
              </a:outerShdw>
            </a:effectLst>
          </c:spPr>
          <c:marker>
            <c:symbol val="none"/>
          </c:marker>
          <c:xVal>
            <c:numRef>
              <c:f>Tabelle1!$F$20:$F$24</c:f>
              <c:numCache>
                <c:formatCode>0</c:formatCode>
                <c:ptCount val="5"/>
                <c:pt idx="0">
                  <c:v>400</c:v>
                </c:pt>
                <c:pt idx="1">
                  <c:v>500</c:v>
                </c:pt>
                <c:pt idx="2">
                  <c:v>600</c:v>
                </c:pt>
                <c:pt idx="3">
                  <c:v>720</c:v>
                </c:pt>
                <c:pt idx="4">
                  <c:v>800</c:v>
                </c:pt>
              </c:numCache>
            </c:numRef>
          </c:xVal>
          <c:yVal>
            <c:numRef>
              <c:f>Tabelle1!$AB$20:$AB$24</c:f>
              <c:numCache>
                <c:formatCode>0%</c:formatCode>
                <c:ptCount val="5"/>
                <c:pt idx="0">
                  <c:v>1.1894562334217507</c:v>
                </c:pt>
                <c:pt idx="1">
                  <c:v>1.0788859416445622</c:v>
                </c:pt>
                <c:pt idx="2">
                  <c:v>1.0051724137931035</c:v>
                </c:pt>
                <c:pt idx="3">
                  <c:v>1.0144783377541999</c:v>
                </c:pt>
                <c:pt idx="4">
                  <c:v>1.0721816976127321</c:v>
                </c:pt>
              </c:numCache>
            </c:numRef>
          </c:yVal>
          <c:smooth val="0"/>
          <c:extLst>
            <c:ext xmlns:c16="http://schemas.microsoft.com/office/drawing/2014/chart" uri="{C3380CC4-5D6E-409C-BE32-E72D297353CC}">
              <c16:uniqueId val="{00000000-D542-4376-BA4C-FC368E9FB960}"/>
            </c:ext>
          </c:extLst>
        </c:ser>
        <c:ser>
          <c:idx val="5"/>
          <c:order val="1"/>
          <c:tx>
            <c:strRef>
              <c:f>Tabelle1!$A$26</c:f>
              <c:strCache>
                <c:ptCount val="1"/>
                <c:pt idx="0">
                  <c:v>eMPack M</c:v>
                </c:pt>
              </c:strCache>
            </c:strRef>
          </c:tx>
          <c:spPr>
            <a:ln w="25400" cap="rnd">
              <a:noFill/>
              <a:round/>
            </a:ln>
            <a:effectLst>
              <a:outerShdw blurRad="57150" dist="19050" dir="5400000" algn="ctr" rotWithShape="0">
                <a:srgbClr val="000000">
                  <a:alpha val="63000"/>
                </a:srgbClr>
              </a:outerShdw>
            </a:effectLst>
          </c:spPr>
          <c:marker>
            <c:symbol val="none"/>
          </c:marker>
          <c:xVal>
            <c:numRef>
              <c:f>Tabelle1!$F$26:$F$30</c:f>
              <c:numCache>
                <c:formatCode>0</c:formatCode>
                <c:ptCount val="5"/>
                <c:pt idx="0">
                  <c:v>200</c:v>
                </c:pt>
                <c:pt idx="1">
                  <c:v>300</c:v>
                </c:pt>
                <c:pt idx="2">
                  <c:v>400</c:v>
                </c:pt>
                <c:pt idx="3">
                  <c:v>450</c:v>
                </c:pt>
                <c:pt idx="4">
                  <c:v>500</c:v>
                </c:pt>
              </c:numCache>
            </c:numRef>
          </c:xVal>
          <c:yVal>
            <c:numRef>
              <c:f>Tabelle1!$AB$26:$AB$30</c:f>
              <c:numCache>
                <c:formatCode>0%</c:formatCode>
                <c:ptCount val="5"/>
                <c:pt idx="0">
                  <c:v>1.3281167108753313</c:v>
                </c:pt>
                <c:pt idx="1">
                  <c:v>1.0976127320954907</c:v>
                </c:pt>
                <c:pt idx="2">
                  <c:v>0.98236074270557028</c:v>
                </c:pt>
                <c:pt idx="3">
                  <c:v>1.0146772767462422</c:v>
                </c:pt>
                <c:pt idx="4">
                  <c:v>1.0405305039787798</c:v>
                </c:pt>
              </c:numCache>
            </c:numRef>
          </c:yVal>
          <c:smooth val="0"/>
          <c:extLst>
            <c:ext xmlns:c16="http://schemas.microsoft.com/office/drawing/2014/chart" uri="{C3380CC4-5D6E-409C-BE32-E72D297353CC}">
              <c16:uniqueId val="{00000001-D542-4376-BA4C-FC368E9FB960}"/>
            </c:ext>
          </c:extLst>
        </c:ser>
        <c:ser>
          <c:idx val="6"/>
          <c:order val="2"/>
          <c:tx>
            <c:strRef>
              <c:f>Tabelle1!$A$32</c:f>
              <c:strCache>
                <c:ptCount val="1"/>
                <c:pt idx="0">
                  <c:v>eMPack NG</c:v>
                </c:pt>
              </c:strCache>
            </c:strRef>
          </c:tx>
          <c:spPr>
            <a:ln w="25400" cap="rnd">
              <a:noFill/>
              <a:round/>
            </a:ln>
            <a:effectLst>
              <a:outerShdw blurRad="57150" dist="19050" dir="5400000" algn="ctr" rotWithShape="0">
                <a:srgbClr val="000000">
                  <a:alpha val="63000"/>
                </a:srgbClr>
              </a:outerShdw>
            </a:effectLst>
          </c:spPr>
          <c:marker>
            <c:symbol val="none"/>
          </c:marker>
          <c:dPt>
            <c:idx val="0"/>
            <c:marker>
              <c:symbol val="none"/>
            </c:marker>
            <c:bubble3D val="0"/>
            <c:extLst>
              <c:ext xmlns:c16="http://schemas.microsoft.com/office/drawing/2014/chart" uri="{C3380CC4-5D6E-409C-BE32-E72D297353CC}">
                <c16:uniqueId val="{00000002-D542-4376-BA4C-FC368E9FB960}"/>
              </c:ext>
            </c:extLst>
          </c:dPt>
          <c:xVal>
            <c:numRef>
              <c:f>Tabelle1!$F$32:$F$35</c:f>
              <c:numCache>
                <c:formatCode>0</c:formatCode>
                <c:ptCount val="4"/>
                <c:pt idx="0">
                  <c:v>550</c:v>
                </c:pt>
                <c:pt idx="1">
                  <c:v>660</c:v>
                </c:pt>
                <c:pt idx="2">
                  <c:v>800</c:v>
                </c:pt>
                <c:pt idx="3">
                  <c:v>900</c:v>
                </c:pt>
              </c:numCache>
            </c:numRef>
          </c:xVal>
          <c:yVal>
            <c:numRef>
              <c:f>Tabelle1!$AB$32:$AB$35</c:f>
              <c:numCache>
                <c:formatCode>0%</c:formatCode>
                <c:ptCount val="4"/>
                <c:pt idx="0">
                  <c:v>0.98080540149505657</c:v>
                </c:pt>
                <c:pt idx="1">
                  <c:v>0.91379310344827591</c:v>
                </c:pt>
                <c:pt idx="2">
                  <c:v>0.91303050397877994</c:v>
                </c:pt>
                <c:pt idx="3">
                  <c:v>0.95305039787798407</c:v>
                </c:pt>
              </c:numCache>
            </c:numRef>
          </c:yVal>
          <c:smooth val="0"/>
          <c:extLst>
            <c:ext xmlns:c16="http://schemas.microsoft.com/office/drawing/2014/chart" uri="{C3380CC4-5D6E-409C-BE32-E72D297353CC}">
              <c16:uniqueId val="{00000003-D542-4376-BA4C-FC368E9FB960}"/>
            </c:ext>
          </c:extLst>
        </c:ser>
        <c:ser>
          <c:idx val="7"/>
          <c:order val="3"/>
          <c:tx>
            <c:strRef>
              <c:f>Tabelle1!$A$37</c:f>
              <c:strCache>
                <c:ptCount val="1"/>
                <c:pt idx="0">
                  <c:v>eMPack M NG</c:v>
                </c:pt>
              </c:strCache>
            </c:strRef>
          </c:tx>
          <c:spPr>
            <a:ln w="25400" cap="rnd">
              <a:noFill/>
              <a:round/>
            </a:ln>
            <a:effectLst>
              <a:outerShdw blurRad="57150" dist="19050" dir="5400000" algn="ctr" rotWithShape="0">
                <a:srgbClr val="000000">
                  <a:alpha val="63000"/>
                </a:srgbClr>
              </a:outerShdw>
            </a:effectLst>
          </c:spPr>
          <c:marker>
            <c:symbol val="none"/>
          </c:marker>
          <c:xVal>
            <c:numRef>
              <c:f>Tabelle1!$F$37:$F$41</c:f>
              <c:numCache>
                <c:formatCode>0</c:formatCode>
                <c:ptCount val="5"/>
                <c:pt idx="0">
                  <c:v>220</c:v>
                </c:pt>
                <c:pt idx="1">
                  <c:v>330</c:v>
                </c:pt>
                <c:pt idx="2">
                  <c:v>440</c:v>
                </c:pt>
                <c:pt idx="3">
                  <c:v>500</c:v>
                </c:pt>
                <c:pt idx="4">
                  <c:v>550</c:v>
                </c:pt>
              </c:numCache>
            </c:numRef>
          </c:xVal>
          <c:yVal>
            <c:numRef>
              <c:f>Tabelle1!$AB$37:$AB$41</c:f>
              <c:numCache>
                <c:formatCode>0%</c:formatCode>
                <c:ptCount val="5"/>
                <c:pt idx="0">
                  <c:v>1.2073788280684832</c:v>
                </c:pt>
                <c:pt idx="1">
                  <c:v>0.99782975645044603</c:v>
                </c:pt>
                <c:pt idx="2">
                  <c:v>0.89305522064142762</c:v>
                </c:pt>
                <c:pt idx="3">
                  <c:v>0.913209549071618</c:v>
                </c:pt>
                <c:pt idx="4">
                  <c:v>0.9459368217988906</c:v>
                </c:pt>
              </c:numCache>
            </c:numRef>
          </c:yVal>
          <c:smooth val="0"/>
          <c:extLst>
            <c:ext xmlns:c16="http://schemas.microsoft.com/office/drawing/2014/chart" uri="{C3380CC4-5D6E-409C-BE32-E72D297353CC}">
              <c16:uniqueId val="{00000004-D542-4376-BA4C-FC368E9FB960}"/>
            </c:ext>
          </c:extLst>
        </c:ser>
        <c:ser>
          <c:idx val="0"/>
          <c:order val="4"/>
          <c:tx>
            <c:strRef>
              <c:f>Tabelle1!$A$21</c:f>
              <c:strCache>
                <c:ptCount val="1"/>
                <c:pt idx="0">
                  <c:v>eMPack</c:v>
                </c:pt>
              </c:strCache>
            </c:strRef>
          </c:tx>
          <c:spPr>
            <a:ln w="25400" cap="rnd">
              <a:noFill/>
              <a:round/>
            </a:ln>
            <a:effectLst>
              <a:outerShdw blurRad="57150" dist="19050" dir="5400000" algn="ctr" rotWithShape="0">
                <a:srgbClr val="000000">
                  <a:alpha val="63000"/>
                </a:srgbClr>
              </a:outerShdw>
            </a:effectLst>
          </c:spPr>
          <c:marker>
            <c:symbol val="none"/>
          </c:marker>
          <c:trendline>
            <c:spPr>
              <a:ln w="38100" cap="rnd">
                <a:solidFill>
                  <a:srgbClr val="FF0000"/>
                </a:solidFill>
                <a:prstDash val="solid"/>
              </a:ln>
              <a:effectLst/>
            </c:spPr>
            <c:trendlineType val="poly"/>
            <c:order val="2"/>
            <c:dispRSqr val="0"/>
            <c:dispEq val="0"/>
          </c:trendline>
          <c:xVal>
            <c:numRef>
              <c:f>Tabelle1!$F$20:$F$24</c:f>
              <c:numCache>
                <c:formatCode>0</c:formatCode>
                <c:ptCount val="5"/>
                <c:pt idx="0">
                  <c:v>400</c:v>
                </c:pt>
                <c:pt idx="1">
                  <c:v>500</c:v>
                </c:pt>
                <c:pt idx="2">
                  <c:v>600</c:v>
                </c:pt>
                <c:pt idx="3">
                  <c:v>720</c:v>
                </c:pt>
                <c:pt idx="4">
                  <c:v>800</c:v>
                </c:pt>
              </c:numCache>
            </c:numRef>
          </c:xVal>
          <c:yVal>
            <c:numRef>
              <c:f>Tabelle1!$AB$20:$AB$24</c:f>
              <c:numCache>
                <c:formatCode>0%</c:formatCode>
                <c:ptCount val="5"/>
                <c:pt idx="0">
                  <c:v>1.1894562334217507</c:v>
                </c:pt>
                <c:pt idx="1">
                  <c:v>1.0788859416445622</c:v>
                </c:pt>
                <c:pt idx="2">
                  <c:v>1.0051724137931035</c:v>
                </c:pt>
                <c:pt idx="3">
                  <c:v>1.0144783377541999</c:v>
                </c:pt>
                <c:pt idx="4">
                  <c:v>1.0721816976127321</c:v>
                </c:pt>
              </c:numCache>
            </c:numRef>
          </c:yVal>
          <c:smooth val="0"/>
          <c:extLst>
            <c:ext xmlns:c16="http://schemas.microsoft.com/office/drawing/2014/chart" uri="{C3380CC4-5D6E-409C-BE32-E72D297353CC}">
              <c16:uniqueId val="{00000006-D542-4376-BA4C-FC368E9FB960}"/>
            </c:ext>
          </c:extLst>
        </c:ser>
        <c:ser>
          <c:idx val="1"/>
          <c:order val="5"/>
          <c:tx>
            <c:strRef>
              <c:f>Tabelle1!$A$26</c:f>
              <c:strCache>
                <c:ptCount val="1"/>
                <c:pt idx="0">
                  <c:v>eMPack M</c:v>
                </c:pt>
              </c:strCache>
            </c:strRef>
          </c:tx>
          <c:spPr>
            <a:ln w="25400" cap="rnd">
              <a:noFill/>
              <a:round/>
            </a:ln>
            <a:effectLst>
              <a:outerShdw blurRad="57150" dist="19050" dir="5400000" algn="ctr" rotWithShape="0">
                <a:srgbClr val="000000">
                  <a:alpha val="63000"/>
                </a:srgbClr>
              </a:outerShdw>
            </a:effectLst>
          </c:spPr>
          <c:marker>
            <c:symbol val="none"/>
          </c:marker>
          <c:xVal>
            <c:numRef>
              <c:f>Tabelle1!$F$26:$F$30</c:f>
              <c:numCache>
                <c:formatCode>0</c:formatCode>
                <c:ptCount val="5"/>
                <c:pt idx="0">
                  <c:v>200</c:v>
                </c:pt>
                <c:pt idx="1">
                  <c:v>300</c:v>
                </c:pt>
                <c:pt idx="2">
                  <c:v>400</c:v>
                </c:pt>
                <c:pt idx="3">
                  <c:v>450</c:v>
                </c:pt>
                <c:pt idx="4">
                  <c:v>500</c:v>
                </c:pt>
              </c:numCache>
            </c:numRef>
          </c:xVal>
          <c:yVal>
            <c:numRef>
              <c:f>Tabelle1!$AB$26:$AB$30</c:f>
              <c:numCache>
                <c:formatCode>0%</c:formatCode>
                <c:ptCount val="5"/>
                <c:pt idx="0">
                  <c:v>1.3281167108753313</c:v>
                </c:pt>
                <c:pt idx="1">
                  <c:v>1.0976127320954907</c:v>
                </c:pt>
                <c:pt idx="2">
                  <c:v>0.98236074270557028</c:v>
                </c:pt>
                <c:pt idx="3">
                  <c:v>1.0146772767462422</c:v>
                </c:pt>
                <c:pt idx="4">
                  <c:v>1.0405305039787798</c:v>
                </c:pt>
              </c:numCache>
            </c:numRef>
          </c:yVal>
          <c:smooth val="0"/>
          <c:extLst>
            <c:ext xmlns:c16="http://schemas.microsoft.com/office/drawing/2014/chart" uri="{C3380CC4-5D6E-409C-BE32-E72D297353CC}">
              <c16:uniqueId val="{00000007-D542-4376-BA4C-FC368E9FB960}"/>
            </c:ext>
          </c:extLst>
        </c:ser>
        <c:ser>
          <c:idx val="2"/>
          <c:order val="6"/>
          <c:tx>
            <c:strRef>
              <c:f>Tabelle1!$A$32</c:f>
              <c:strCache>
                <c:ptCount val="1"/>
                <c:pt idx="0">
                  <c:v>eMPack NG</c:v>
                </c:pt>
              </c:strCache>
            </c:strRef>
          </c:tx>
          <c:spPr>
            <a:ln w="25400" cap="rnd">
              <a:noFill/>
              <a:round/>
            </a:ln>
            <a:effectLst>
              <a:outerShdw blurRad="57150" dist="19050" dir="5400000" algn="ctr" rotWithShape="0">
                <a:srgbClr val="000000">
                  <a:alpha val="63000"/>
                </a:srgbClr>
              </a:outerShdw>
            </a:effectLst>
          </c:spPr>
          <c:marker>
            <c:symbol val="none"/>
          </c:marker>
          <c:dPt>
            <c:idx val="0"/>
            <c:marker>
              <c:symbol val="none"/>
            </c:marker>
            <c:bubble3D val="0"/>
            <c:extLst>
              <c:ext xmlns:c16="http://schemas.microsoft.com/office/drawing/2014/chart" uri="{C3380CC4-5D6E-409C-BE32-E72D297353CC}">
                <c16:uniqueId val="{00000008-D542-4376-BA4C-FC368E9FB960}"/>
              </c:ext>
            </c:extLst>
          </c:dPt>
          <c:trendline>
            <c:spPr>
              <a:ln w="38100" cap="rnd">
                <a:solidFill>
                  <a:schemeClr val="accent3"/>
                </a:solidFill>
                <a:prstDash val="solid"/>
              </a:ln>
              <a:effectLst/>
            </c:spPr>
            <c:trendlineType val="poly"/>
            <c:order val="2"/>
            <c:dispRSqr val="0"/>
            <c:dispEq val="0"/>
          </c:trendline>
          <c:xVal>
            <c:numRef>
              <c:f>Tabelle1!$F$32:$F$35</c:f>
              <c:numCache>
                <c:formatCode>0</c:formatCode>
                <c:ptCount val="4"/>
                <c:pt idx="0">
                  <c:v>550</c:v>
                </c:pt>
                <c:pt idx="1">
                  <c:v>660</c:v>
                </c:pt>
                <c:pt idx="2">
                  <c:v>800</c:v>
                </c:pt>
                <c:pt idx="3">
                  <c:v>900</c:v>
                </c:pt>
              </c:numCache>
            </c:numRef>
          </c:xVal>
          <c:yVal>
            <c:numRef>
              <c:f>Tabelle1!$AB$32:$AB$35</c:f>
              <c:numCache>
                <c:formatCode>0%</c:formatCode>
                <c:ptCount val="4"/>
                <c:pt idx="0">
                  <c:v>0.98080540149505657</c:v>
                </c:pt>
                <c:pt idx="1">
                  <c:v>0.91379310344827591</c:v>
                </c:pt>
                <c:pt idx="2">
                  <c:v>0.91303050397877994</c:v>
                </c:pt>
                <c:pt idx="3">
                  <c:v>0.95305039787798407</c:v>
                </c:pt>
              </c:numCache>
            </c:numRef>
          </c:yVal>
          <c:smooth val="0"/>
          <c:extLst>
            <c:ext xmlns:c16="http://schemas.microsoft.com/office/drawing/2014/chart" uri="{C3380CC4-5D6E-409C-BE32-E72D297353CC}">
              <c16:uniqueId val="{0000000A-D542-4376-BA4C-FC368E9FB960}"/>
            </c:ext>
          </c:extLst>
        </c:ser>
        <c:ser>
          <c:idx val="3"/>
          <c:order val="7"/>
          <c:tx>
            <c:strRef>
              <c:f>Tabelle1!$A$37</c:f>
              <c:strCache>
                <c:ptCount val="1"/>
                <c:pt idx="0">
                  <c:v>eMPack M NG</c:v>
                </c:pt>
              </c:strCache>
            </c:strRef>
          </c:tx>
          <c:spPr>
            <a:ln w="25400" cap="rnd">
              <a:noFill/>
              <a:round/>
            </a:ln>
            <a:effectLst>
              <a:outerShdw blurRad="57150" dist="19050" dir="5400000" algn="ctr" rotWithShape="0">
                <a:srgbClr val="000000">
                  <a:alpha val="63000"/>
                </a:srgbClr>
              </a:outerShdw>
            </a:effectLst>
          </c:spPr>
          <c:marker>
            <c:symbol val="none"/>
          </c:marker>
          <c:trendline>
            <c:spPr>
              <a:ln w="38100" cap="rnd">
                <a:solidFill>
                  <a:srgbClr val="0070C0"/>
                </a:solidFill>
                <a:prstDash val="solid"/>
              </a:ln>
              <a:effectLst/>
            </c:spPr>
            <c:trendlineType val="poly"/>
            <c:order val="3"/>
            <c:dispRSqr val="0"/>
            <c:dispEq val="0"/>
          </c:trendline>
          <c:xVal>
            <c:numRef>
              <c:f>Tabelle1!$F$37:$F$41</c:f>
              <c:numCache>
                <c:formatCode>0</c:formatCode>
                <c:ptCount val="5"/>
                <c:pt idx="0">
                  <c:v>220</c:v>
                </c:pt>
                <c:pt idx="1">
                  <c:v>330</c:v>
                </c:pt>
                <c:pt idx="2">
                  <c:v>440</c:v>
                </c:pt>
                <c:pt idx="3">
                  <c:v>500</c:v>
                </c:pt>
                <c:pt idx="4">
                  <c:v>550</c:v>
                </c:pt>
              </c:numCache>
            </c:numRef>
          </c:xVal>
          <c:yVal>
            <c:numRef>
              <c:f>Tabelle1!$AB$37:$AB$41</c:f>
              <c:numCache>
                <c:formatCode>0%</c:formatCode>
                <c:ptCount val="5"/>
                <c:pt idx="0">
                  <c:v>1.2073788280684832</c:v>
                </c:pt>
                <c:pt idx="1">
                  <c:v>0.99782975645044603</c:v>
                </c:pt>
                <c:pt idx="2">
                  <c:v>0.89305522064142762</c:v>
                </c:pt>
                <c:pt idx="3">
                  <c:v>0.913209549071618</c:v>
                </c:pt>
                <c:pt idx="4">
                  <c:v>0.9459368217988906</c:v>
                </c:pt>
              </c:numCache>
            </c:numRef>
          </c:yVal>
          <c:smooth val="0"/>
          <c:extLst>
            <c:ext xmlns:c16="http://schemas.microsoft.com/office/drawing/2014/chart" uri="{C3380CC4-5D6E-409C-BE32-E72D297353CC}">
              <c16:uniqueId val="{0000000C-D542-4376-BA4C-FC368E9FB960}"/>
            </c:ext>
          </c:extLst>
        </c:ser>
        <c:dLbls>
          <c:showLegendKey val="0"/>
          <c:showVal val="0"/>
          <c:showCatName val="0"/>
          <c:showSerName val="0"/>
          <c:showPercent val="0"/>
          <c:showBubbleSize val="0"/>
        </c:dLbls>
        <c:axId val="771604864"/>
        <c:axId val="771605824"/>
      </c:scatterChart>
      <c:valAx>
        <c:axId val="771604864"/>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r>
                  <a:rPr lang="de-DE" sz="800"/>
                  <a:t>Output Current [Arms]</a:t>
                </a:r>
              </a:p>
            </c:rich>
          </c:tx>
          <c:overlay val="0"/>
          <c:spPr>
            <a:noFill/>
            <a:ln>
              <a:noFill/>
            </a:ln>
            <a:effectLst/>
          </c:spPr>
          <c:txPr>
            <a:bodyPr rot="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de-DE"/>
          </a:p>
        </c:txPr>
        <c:crossAx val="771605824"/>
        <c:crosses val="autoZero"/>
        <c:crossBetween val="midCat"/>
      </c:valAx>
      <c:valAx>
        <c:axId val="771605824"/>
        <c:scaling>
          <c:orientation val="minMax"/>
          <c:max val="1.35"/>
          <c:min val="0.85000000000000009"/>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r>
                  <a:rPr lang="de-DE" sz="800"/>
                  <a:t>Relative COGS  per Output Current </a:t>
                </a:r>
              </a:p>
            </c:rich>
          </c:tx>
          <c:layout>
            <c:manualLayout>
              <c:xMode val="edge"/>
              <c:yMode val="edge"/>
              <c:x val="3.6174905940913528E-2"/>
              <c:y val="0.18428564985451795"/>
            </c:manualLayout>
          </c:layout>
          <c:overlay val="0"/>
          <c:spPr>
            <a:noFill/>
            <a:ln>
              <a:noFill/>
            </a:ln>
            <a:effectLst/>
          </c:spPr>
          <c:txPr>
            <a:bodyPr rot="-5400000" spcFirstLastPara="1" vertOverflow="ellipsis" vert="horz" wrap="square" anchor="ctr" anchorCtr="1"/>
            <a:lstStyle/>
            <a:p>
              <a:pPr>
                <a:defRPr sz="800" b="1" i="0" u="none" strike="noStrike" kern="1200" cap="all" baseline="0">
                  <a:solidFill>
                    <a:schemeClr val="lt1">
                      <a:lumMod val="7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de-DE"/>
          </a:p>
        </c:txPr>
        <c:crossAx val="771604864"/>
        <c:crosses val="autoZero"/>
        <c:crossBetween val="midCat"/>
      </c:valAx>
      <c:spPr>
        <a:noFill/>
        <a:ln>
          <a:noFill/>
        </a:ln>
        <a:effectLst/>
      </c:spPr>
    </c:plotArea>
    <c:plotVisOnly val="1"/>
    <c:dispBlanksAs val="gap"/>
    <c:showDLblsOverMax val="0"/>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17867-81F5-4517-A15F-6A47799ABD68}" type="datetimeFigureOut">
              <a:rPr lang="de-DE" smtClean="0"/>
              <a:t>22.09.2025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9C69C-DC0F-4145-8104-D207877168F5}" type="slidenum">
              <a:rPr lang="de-DE" smtClean="0"/>
              <a:t>‹#›</a:t>
            </a:fld>
            <a:endParaRPr lang="de-DE"/>
          </a:p>
        </p:txBody>
      </p:sp>
    </p:spTree>
    <p:extLst>
      <p:ext uri="{BB962C8B-B14F-4D97-AF65-F5344CB8AC3E}">
        <p14:creationId xmlns:p14="http://schemas.microsoft.com/office/powerpoint/2010/main" val="282145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7DF3-69FF-78E5-E000-FDCDB7C76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BE43D-7011-DD79-4AA2-CD64F8149D97}"/>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EF804EDB-DD1C-5EFA-6EA2-1C4C5C5DCA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C787D8-DECC-33A0-DC87-FE6D08AA951C}"/>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1761790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F84BD-374F-14DC-66B1-8B0CE5BD2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0397A-B4A5-FA80-2A63-4E625B480474}"/>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7B476EA7-CE64-28ED-5470-A82E22A54A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2E1AFC-C01B-116D-271C-6B9B473064A8}"/>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73554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956D-6865-18AD-F61F-D7EC56A73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8F951-04E6-86EA-C71E-DE94BE3A5883}"/>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AF187E2C-F860-6841-3266-F962942CAD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这是我们即将推出的</a:t>
            </a:r>
            <a:r>
              <a:rPr lang="en-US" sz="1200" kern="1200" dirty="0">
                <a:solidFill>
                  <a:schemeClr val="tx1"/>
                </a:solidFill>
                <a:effectLst/>
                <a:latin typeface="+mn-lt"/>
                <a:ea typeface="+mn-ea"/>
                <a:cs typeface="+mn-cs"/>
              </a:rPr>
              <a:t>eMPack M</a:t>
            </a:r>
            <a:r>
              <a:rPr lang="zh-CN" altLang="en-US" sz="1200" kern="1200" dirty="0">
                <a:solidFill>
                  <a:schemeClr val="tx1"/>
                </a:solidFill>
                <a:effectLst/>
                <a:latin typeface="+mn-lt"/>
                <a:ea typeface="+mn-ea"/>
                <a:cs typeface="+mn-cs"/>
              </a:rPr>
              <a:t>产品，包含了赛丹主要的先进封装技术，能够覆盖</a:t>
            </a:r>
            <a:r>
              <a:rPr lang="en-US" sz="1200" kern="1200" dirty="0">
                <a:solidFill>
                  <a:schemeClr val="tx1"/>
                </a:solidFill>
                <a:effectLst/>
                <a:latin typeface="+mn-lt"/>
                <a:ea typeface="+mn-ea"/>
                <a:cs typeface="+mn-cs"/>
              </a:rPr>
              <a:t>300kW</a:t>
            </a:r>
            <a:r>
              <a:rPr lang="zh-CN" altLang="en-US" sz="1200" kern="1200" dirty="0">
                <a:solidFill>
                  <a:schemeClr val="tx1"/>
                </a:solidFill>
                <a:effectLst/>
                <a:latin typeface="+mn-lt"/>
                <a:ea typeface="+mn-ea"/>
                <a:cs typeface="+mn-cs"/>
              </a:rPr>
              <a:t>以下的功率段，将成为我们针对乘用车市场的拳头产品</a:t>
            </a:r>
            <a:endParaRPr lang="en-US" dirty="0"/>
          </a:p>
          <a:p>
            <a:endParaRPr lang="en-US" dirty="0"/>
          </a:p>
        </p:txBody>
      </p:sp>
      <p:sp>
        <p:nvSpPr>
          <p:cNvPr id="4" name="Slide Number Placeholder 3">
            <a:extLst>
              <a:ext uri="{FF2B5EF4-FFF2-40B4-BE49-F238E27FC236}">
                <a16:creationId xmlns:a16="http://schemas.microsoft.com/office/drawing/2014/main" id="{46DA236B-3ED8-B1E8-E950-B443372391A0}"/>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151611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A81D8-E65E-407B-8ECC-81226625F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092C1-F72E-463E-C9C0-AA5A6822D874}"/>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3BCAA9AA-E4D5-E704-6FF7-4B8D169C3D06}"/>
              </a:ext>
            </a:extLst>
          </p:cNvPr>
          <p:cNvSpPr>
            <a:spLocks noGrp="1"/>
          </p:cNvSpPr>
          <p:nvPr>
            <p:ph type="body" idx="1"/>
          </p:nvPr>
        </p:nvSpPr>
        <p:spPr/>
        <p:txBody>
          <a:bodyPr/>
          <a:lstStyle/>
          <a:p>
            <a:r>
              <a:rPr lang="zh-CN" altLang="en-US" dirty="0"/>
              <a:t>载流密度提高了</a:t>
            </a:r>
            <a:r>
              <a:rPr lang="en-US" altLang="zh-CN" dirty="0"/>
              <a:t>160%</a:t>
            </a:r>
            <a:endParaRPr lang="en-US" dirty="0"/>
          </a:p>
        </p:txBody>
      </p:sp>
      <p:sp>
        <p:nvSpPr>
          <p:cNvPr id="4" name="Slide Number Placeholder 3">
            <a:extLst>
              <a:ext uri="{FF2B5EF4-FFF2-40B4-BE49-F238E27FC236}">
                <a16:creationId xmlns:a16="http://schemas.microsoft.com/office/drawing/2014/main" id="{5C7F7F01-967D-D6E3-FC7E-5910FA164F3D}"/>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202388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43D6E-E94F-0251-B95B-B1CE875B5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FDB3F-B396-4F31-1886-4A5262203368}"/>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1AAA25B8-F7D7-BD62-254C-1B4F781237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091D18-0030-5DB7-EA5E-0CEEBA56FB17}"/>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237768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9C69C-DC0F-4145-8104-D207877168F5}" type="slidenum">
              <a:rPr lang="de-DE" smtClean="0"/>
              <a:t>16</a:t>
            </a:fld>
            <a:endParaRPr lang="de-DE"/>
          </a:p>
        </p:txBody>
      </p:sp>
    </p:spTree>
    <p:extLst>
      <p:ext uri="{BB962C8B-B14F-4D97-AF65-F5344CB8AC3E}">
        <p14:creationId xmlns:p14="http://schemas.microsoft.com/office/powerpoint/2010/main" val="325646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84A3-E17E-DEDB-2AFE-788589EF9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1A75F-B5AB-47F2-AFAB-8A8BF15FE6C1}"/>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5C25A65D-09B2-D10D-92FE-1E2D638C52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7E28EB-55A0-DA86-C647-11D09A06AB1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143581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EF5B-DD4A-A2F5-0E29-12ACADA41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13AC6-3A04-C6A0-C95B-8CBCFE929D79}"/>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781A00EF-2FDC-F5DF-0F37-D21F785DD6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EE308-5E3B-FCA6-0EF9-09782367BD42}"/>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184994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CADA5-1047-06AD-39AA-0F22C08BB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3D66B-132C-BD93-82B8-F2A8711AD301}"/>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6F495453-00AE-DD14-1202-7B99804D0886}"/>
              </a:ext>
            </a:extLst>
          </p:cNvPr>
          <p:cNvSpPr>
            <a:spLocks noGrp="1"/>
          </p:cNvSpPr>
          <p:nvPr>
            <p:ph type="body" idx="1"/>
          </p:nvPr>
        </p:nvSpPr>
        <p:spPr/>
        <p:txBody>
          <a:bodyPr/>
          <a:lstStyle/>
          <a:p>
            <a:r>
              <a:rPr lang="en-US" dirty="0"/>
              <a:t>&lt;200V</a:t>
            </a:r>
            <a:r>
              <a:rPr lang="zh-CN" altLang="en-US" dirty="0"/>
              <a:t>过电压</a:t>
            </a:r>
            <a:endParaRPr lang="en-US" altLang="zh-CN" dirty="0"/>
          </a:p>
          <a:p>
            <a:r>
              <a:rPr lang="zh-CN" altLang="en-US" sz="1200" b="0" i="0" kern="1200" dirty="0">
                <a:solidFill>
                  <a:schemeClr val="tx1"/>
                </a:solidFill>
                <a:effectLst/>
                <a:latin typeface="+mn-lt"/>
                <a:ea typeface="+mn-ea"/>
                <a:cs typeface="+mn-cs"/>
              </a:rPr>
              <a:t>厚的外延层、好的表面形貌、较低的掺杂浓度有利于提高器件的击穿电压</a:t>
            </a:r>
            <a:endParaRPr lang="en-US" dirty="0"/>
          </a:p>
        </p:txBody>
      </p:sp>
      <p:sp>
        <p:nvSpPr>
          <p:cNvPr id="4" name="Slide Number Placeholder 3">
            <a:extLst>
              <a:ext uri="{FF2B5EF4-FFF2-40B4-BE49-F238E27FC236}">
                <a16:creationId xmlns:a16="http://schemas.microsoft.com/office/drawing/2014/main" id="{0BA9D499-33E3-C3A7-6777-2D92A54A4F72}"/>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101829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6788D-5A2C-A434-89AE-04E125F90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AD8E6-B10D-F088-B5F6-6164AFC62099}"/>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A6FFF30D-88BD-F6BB-4001-5A8E398832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12*16=8*24=192V</a:t>
            </a:r>
            <a:r>
              <a:rPr lang="zh-CN" altLang="en-US" sz="1200" kern="1200" dirty="0">
                <a:solidFill>
                  <a:schemeClr val="tx1"/>
                </a:solidFill>
                <a:effectLst/>
                <a:latin typeface="+mn-lt"/>
                <a:ea typeface="+mn-ea"/>
                <a:cs typeface="+mn-cs"/>
              </a:rPr>
              <a:t>过电压</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上方的图显示了随时间变化的主驱逆变器的输出电流曲线，下方则展示了主驱逆变器的输出基频变化</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采用低杂感模块的设计使开关损耗降低了</a:t>
            </a:r>
            <a:r>
              <a:rPr lang="en-US" altLang="zh-CN" sz="1200" kern="1200" dirty="0">
                <a:solidFill>
                  <a:schemeClr val="tx1"/>
                </a:solidFill>
                <a:effectLst/>
                <a:latin typeface="+mn-lt"/>
                <a:ea typeface="+mn-ea"/>
                <a:cs typeface="+mn-cs"/>
              </a:rPr>
              <a:t>23%</a:t>
            </a:r>
            <a:r>
              <a:rPr lang="zh-CN" altLang="en-US" sz="1200" kern="1200" dirty="0">
                <a:solidFill>
                  <a:schemeClr val="tx1"/>
                </a:solidFill>
                <a:effectLst/>
                <a:latin typeface="+mn-lt"/>
                <a:ea typeface="+mn-ea"/>
                <a:cs typeface="+mn-cs"/>
              </a:rPr>
              <a:t>，从而总的损耗降低了</a:t>
            </a:r>
            <a:r>
              <a:rPr lang="en-US" sz="1200" kern="1200" dirty="0">
                <a:solidFill>
                  <a:schemeClr val="tx1"/>
                </a:solidFill>
                <a:effectLst/>
                <a:latin typeface="+mn-lt"/>
                <a:ea typeface="+mn-ea"/>
                <a:cs typeface="+mn-cs"/>
              </a:rPr>
              <a:t>19%</a:t>
            </a:r>
            <a:r>
              <a:rPr lang="zh-CN" altLang="en-US" sz="1200" kern="1200" dirty="0">
                <a:solidFill>
                  <a:schemeClr val="tx1"/>
                </a:solidFill>
                <a:effectLst/>
                <a:latin typeface="+mn-lt"/>
                <a:ea typeface="+mn-ea"/>
                <a:cs typeface="+mn-cs"/>
              </a:rPr>
              <a:t>，电控效率从</a:t>
            </a:r>
            <a:r>
              <a:rPr lang="en-US" sz="1200" kern="1200" dirty="0">
                <a:solidFill>
                  <a:schemeClr val="tx1"/>
                </a:solidFill>
                <a:effectLst/>
                <a:latin typeface="+mn-lt"/>
                <a:ea typeface="+mn-ea"/>
                <a:cs typeface="+mn-cs"/>
              </a:rPr>
              <a:t>98.94%</a:t>
            </a:r>
            <a:r>
              <a:rPr lang="zh-CN" altLang="en-US" sz="1200" kern="1200" dirty="0">
                <a:solidFill>
                  <a:schemeClr val="tx1"/>
                </a:solidFill>
                <a:effectLst/>
                <a:latin typeface="+mn-lt"/>
                <a:ea typeface="+mn-ea"/>
                <a:cs typeface="+mn-cs"/>
              </a:rPr>
              <a:t>提升至</a:t>
            </a:r>
            <a:r>
              <a:rPr lang="en-US" sz="1200" kern="1200" dirty="0">
                <a:solidFill>
                  <a:schemeClr val="tx1"/>
                </a:solidFill>
                <a:effectLst/>
                <a:latin typeface="+mn-lt"/>
                <a:ea typeface="+mn-ea"/>
                <a:cs typeface="+mn-cs"/>
              </a:rPr>
              <a:t>99.16%</a:t>
            </a:r>
            <a:r>
              <a:rPr lang="zh-CN" altLang="en-US" sz="1200" kern="1200" dirty="0">
                <a:solidFill>
                  <a:schemeClr val="tx1"/>
                </a:solidFill>
                <a:effectLst/>
                <a:latin typeface="+mn-lt"/>
                <a:ea typeface="+mn-ea"/>
                <a:cs typeface="+mn-cs"/>
              </a:rPr>
              <a:t>。在电动汽车领域，即便是</a:t>
            </a:r>
            <a:r>
              <a:rPr lang="en-US" sz="1200" kern="1200" dirty="0">
                <a:solidFill>
                  <a:schemeClr val="tx1"/>
                </a:solidFill>
                <a:effectLst/>
                <a:latin typeface="+mn-lt"/>
                <a:ea typeface="+mn-ea"/>
                <a:cs typeface="+mn-cs"/>
              </a:rPr>
              <a:t>0.1%</a:t>
            </a:r>
            <a:r>
              <a:rPr lang="zh-CN" altLang="en-US" sz="1200" kern="1200" dirty="0">
                <a:solidFill>
                  <a:schemeClr val="tx1"/>
                </a:solidFill>
                <a:effectLst/>
                <a:latin typeface="+mn-lt"/>
                <a:ea typeface="+mn-ea"/>
                <a:cs typeface="+mn-cs"/>
              </a:rPr>
              <a:t>的效率提升都意味着显著的续航里程改善</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F8F7775-DA70-0ABF-F847-73CC724731A7}"/>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419553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4822-F4F8-4F65-E1D0-32D17E41D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1BE5E-06EA-14BC-B626-223A65ECA618}"/>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79181932-3653-1456-28D3-FAEA182868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CF38F-7884-2162-4FBD-51BF0190EAC6}"/>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209846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83230-0202-208E-3CF9-5FF1447E7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3479B-ACFC-9838-8D34-5E2F2FA636F0}"/>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384A10A1-D1CE-D1A8-AED9-465CFFE642CC}"/>
              </a:ext>
            </a:extLst>
          </p:cNvPr>
          <p:cNvSpPr>
            <a:spLocks noGrp="1"/>
          </p:cNvSpPr>
          <p:nvPr>
            <p:ph type="body" idx="1"/>
          </p:nvPr>
        </p:nvSpPr>
        <p:spPr/>
        <p:txBody>
          <a:bodyPr/>
          <a:lstStyle/>
          <a:p>
            <a:r>
              <a:rPr lang="zh-CN" altLang="en-US" sz="1200" kern="1200" dirty="0">
                <a:solidFill>
                  <a:schemeClr val="tx1"/>
                </a:solidFill>
                <a:effectLst/>
                <a:latin typeface="+mn-lt"/>
                <a:ea typeface="+mn-ea"/>
                <a:cs typeface="+mn-cs"/>
              </a:rPr>
              <a:t>单位输出电流相对</a:t>
            </a:r>
            <a:r>
              <a:rPr lang="en-US" sz="1200" kern="1200" dirty="0">
                <a:solidFill>
                  <a:schemeClr val="tx1"/>
                </a:solidFill>
                <a:effectLst/>
                <a:latin typeface="+mn-lt"/>
                <a:ea typeface="+mn-ea"/>
                <a:cs typeface="+mn-cs"/>
              </a:rPr>
              <a:t>COGS</a:t>
            </a:r>
            <a:r>
              <a:rPr lang="zh-CN" altLang="en-US" sz="1200" kern="1200" dirty="0">
                <a:solidFill>
                  <a:schemeClr val="tx1"/>
                </a:solidFill>
                <a:effectLst/>
                <a:latin typeface="+mn-lt"/>
                <a:ea typeface="+mn-ea"/>
                <a:cs typeface="+mn-cs"/>
              </a:rPr>
              <a:t>销售成本有两条类似抛物线的曲线，这两条曲线的成本最优点落在</a:t>
            </a:r>
            <a:r>
              <a:rPr lang="en-US" sz="1200" kern="1200" dirty="0">
                <a:solidFill>
                  <a:schemeClr val="tx1"/>
                </a:solidFill>
                <a:effectLst/>
                <a:latin typeface="+mn-lt"/>
                <a:ea typeface="+mn-ea"/>
                <a:cs typeface="+mn-cs"/>
              </a:rPr>
              <a:t>400Arms</a:t>
            </a:r>
            <a:r>
              <a:rPr lang="zh-CN" altLang="en-US" sz="1200" kern="1200" dirty="0">
                <a:solidFill>
                  <a:schemeClr val="tx1"/>
                </a:solidFill>
                <a:effectLst/>
                <a:latin typeface="+mn-lt"/>
                <a:ea typeface="+mn-ea"/>
                <a:cs typeface="+mn-cs"/>
              </a:rPr>
              <a:t>和</a:t>
            </a:r>
            <a:r>
              <a:rPr lang="en-US" sz="1200" kern="1200" dirty="0">
                <a:solidFill>
                  <a:schemeClr val="tx1"/>
                </a:solidFill>
                <a:effectLst/>
                <a:latin typeface="+mn-lt"/>
                <a:ea typeface="+mn-ea"/>
                <a:cs typeface="+mn-cs"/>
              </a:rPr>
              <a:t>650Arms</a:t>
            </a:r>
            <a:r>
              <a:rPr lang="zh-CN" altLang="en-US" sz="1200" kern="1200" dirty="0">
                <a:solidFill>
                  <a:schemeClr val="tx1"/>
                </a:solidFill>
                <a:effectLst/>
                <a:latin typeface="+mn-lt"/>
                <a:ea typeface="+mn-ea"/>
                <a:cs typeface="+mn-cs"/>
              </a:rPr>
              <a:t>之上</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在这两者左右</a:t>
            </a: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20%</a:t>
            </a:r>
            <a:r>
              <a:rPr lang="zh-CN" altLang="en-US" sz="1200" kern="1200" dirty="0">
                <a:solidFill>
                  <a:schemeClr val="tx1"/>
                </a:solidFill>
                <a:effectLst/>
                <a:latin typeface="+mn-lt"/>
                <a:ea typeface="+mn-ea"/>
                <a:cs typeface="+mn-cs"/>
              </a:rPr>
              <a:t>的区间内，成本增加幅度可以控制在大约</a:t>
            </a:r>
            <a:r>
              <a:rPr lang="en-US"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以下，我们认为这个区间是匹配相应出流能力的最佳成本区间</a:t>
            </a:r>
            <a:endParaRPr lang="en-US" dirty="0"/>
          </a:p>
        </p:txBody>
      </p:sp>
      <p:sp>
        <p:nvSpPr>
          <p:cNvPr id="4" name="Slide Number Placeholder 3">
            <a:extLst>
              <a:ext uri="{FF2B5EF4-FFF2-40B4-BE49-F238E27FC236}">
                <a16:creationId xmlns:a16="http://schemas.microsoft.com/office/drawing/2014/main" id="{7D682599-123A-408F-DC00-E222B1F21289}"/>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270966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FA1D3-C754-2BBE-A10D-1C39BFACF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2BF9E-B4DA-8F1D-1C61-1F04CBFBE9AB}"/>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EFBF6ECB-0E24-03A1-2A65-25D28864631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2027</a:t>
            </a:r>
            <a:r>
              <a:rPr lang="zh-CN" altLang="en-US" sz="1200" kern="1200" dirty="0">
                <a:solidFill>
                  <a:schemeClr val="tx1"/>
                </a:solidFill>
                <a:effectLst/>
                <a:latin typeface="+mn-lt"/>
                <a:ea typeface="+mn-ea"/>
                <a:cs typeface="+mn-cs"/>
              </a:rPr>
              <a:t>年，随着</a:t>
            </a:r>
            <a:r>
              <a:rPr lang="en-US" altLang="zh-CN" sz="1200" kern="1200" dirty="0">
                <a:solidFill>
                  <a:schemeClr val="tx1"/>
                </a:solidFill>
                <a:effectLst/>
                <a:latin typeface="+mn-lt"/>
                <a:ea typeface="+mn-ea"/>
                <a:cs typeface="+mn-cs"/>
              </a:rPr>
              <a:t>sic</a:t>
            </a:r>
            <a:r>
              <a:rPr lang="zh-CN" altLang="en-US" sz="1200" kern="1200" dirty="0">
                <a:solidFill>
                  <a:schemeClr val="tx1"/>
                </a:solidFill>
                <a:effectLst/>
                <a:latin typeface="+mn-lt"/>
                <a:ea typeface="+mn-ea"/>
                <a:cs typeface="+mn-cs"/>
              </a:rPr>
              <a:t>芯片的迭代，出流能力进一步提升，那么我们认为这两个成本最优点的电流将会进一步增加至</a:t>
            </a:r>
            <a:r>
              <a:rPr lang="en-US" sz="1200" kern="1200" dirty="0">
                <a:solidFill>
                  <a:schemeClr val="tx1"/>
                </a:solidFill>
                <a:effectLst/>
                <a:latin typeface="+mn-lt"/>
                <a:ea typeface="+mn-ea"/>
                <a:cs typeface="+mn-cs"/>
              </a:rPr>
              <a:t>450Arms</a:t>
            </a:r>
            <a:r>
              <a:rPr lang="zh-CN" altLang="en-US" sz="1200" kern="1200" dirty="0">
                <a:solidFill>
                  <a:schemeClr val="tx1"/>
                </a:solidFill>
                <a:effectLst/>
                <a:latin typeface="+mn-lt"/>
                <a:ea typeface="+mn-ea"/>
                <a:cs typeface="+mn-cs"/>
              </a:rPr>
              <a:t>和</a:t>
            </a:r>
            <a:r>
              <a:rPr lang="en-US" sz="1200" kern="1200" dirty="0">
                <a:solidFill>
                  <a:schemeClr val="tx1"/>
                </a:solidFill>
                <a:effectLst/>
                <a:latin typeface="+mn-lt"/>
                <a:ea typeface="+mn-ea"/>
                <a:cs typeface="+mn-cs"/>
              </a:rPr>
              <a:t>750Arms</a:t>
            </a:r>
            <a:endParaRPr lang="en-US" dirty="0"/>
          </a:p>
        </p:txBody>
      </p:sp>
      <p:sp>
        <p:nvSpPr>
          <p:cNvPr id="4" name="Slide Number Placeholder 3">
            <a:extLst>
              <a:ext uri="{FF2B5EF4-FFF2-40B4-BE49-F238E27FC236}">
                <a16:creationId xmlns:a16="http://schemas.microsoft.com/office/drawing/2014/main" id="{48E7B7EC-6005-F840-ED56-CA8F774DC9C1}"/>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342932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B7DF5-649C-EA5B-0752-602116AE9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51F3A-EB5C-4C30-B5A1-612AEE528412}"/>
              </a:ext>
            </a:extLst>
          </p:cNvPr>
          <p:cNvSpPr>
            <a:spLocks noGrp="1" noRot="1" noChangeAspect="1"/>
          </p:cNvSpPr>
          <p:nvPr>
            <p:ph type="sldImg"/>
          </p:nvPr>
        </p:nvSpPr>
        <p:spPr>
          <a:xfrm>
            <a:off x="633413" y="1050925"/>
            <a:ext cx="6142037" cy="3454400"/>
          </a:xfrm>
        </p:spPr>
      </p:sp>
      <p:sp>
        <p:nvSpPr>
          <p:cNvPr id="3" name="Notes Placeholder 2">
            <a:extLst>
              <a:ext uri="{FF2B5EF4-FFF2-40B4-BE49-F238E27FC236}">
                <a16:creationId xmlns:a16="http://schemas.microsoft.com/office/drawing/2014/main" id="{89BA7382-AEB6-34AF-3492-3156207DB7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A34ED-C29A-C056-62B5-27CDD3BA7635}"/>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E3D16-8A97-42EB-89BA-654D9490C748}" type="slidenum">
              <a:rPr kumimoji="0" lang="en-GB" sz="1000" b="1" i="0" u="none" strike="noStrike" kern="1200" cap="none" spc="0" normalizeH="0" baseline="0" noProof="0" smtClean="0">
                <a:ln>
                  <a:noFill/>
                </a:ln>
                <a:solidFill>
                  <a:srgbClr val="575757"/>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000" b="1" i="0" u="none" strike="noStrike" kern="1200" cap="none" spc="0" normalizeH="0" baseline="0" noProof="0">
              <a:ln>
                <a:noFill/>
              </a:ln>
              <a:solidFill>
                <a:srgbClr val="575757"/>
              </a:solidFill>
              <a:effectLst/>
              <a:uLnTx/>
              <a:uFillTx/>
              <a:latin typeface="Verdana"/>
              <a:ea typeface="+mn-ea"/>
              <a:cs typeface="+mn-cs"/>
            </a:endParaRPr>
          </a:p>
        </p:txBody>
      </p:sp>
    </p:spTree>
    <p:extLst>
      <p:ext uri="{BB962C8B-B14F-4D97-AF65-F5344CB8AC3E}">
        <p14:creationId xmlns:p14="http://schemas.microsoft.com/office/powerpoint/2010/main" val="2797867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4" name="Rechteck 13">
            <a:extLst>
              <a:ext uri="{FF2B5EF4-FFF2-40B4-BE49-F238E27FC236}">
                <a16:creationId xmlns:a16="http://schemas.microsoft.com/office/drawing/2014/main" id="{6518B777-212D-FB13-A1F1-D0E7C80B4C90}"/>
              </a:ext>
            </a:extLst>
          </p:cNvPr>
          <p:cNvSpPr>
            <a:spLocks/>
          </p:cNvSpPr>
          <p:nvPr userDrawn="1"/>
        </p:nvSpPr>
        <p:spPr bwMode="gray">
          <a:xfrm>
            <a:off x="0" y="1402895"/>
            <a:ext cx="12193200" cy="5455105"/>
          </a:xfrm>
          <a:prstGeom prst="rect">
            <a:avLst/>
          </a:pr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a:p>
        </p:txBody>
      </p:sp>
      <p:sp>
        <p:nvSpPr>
          <p:cNvPr id="16" name="Picture Placeholder 15">
            <a:extLst>
              <a:ext uri="{FF2B5EF4-FFF2-40B4-BE49-F238E27FC236}">
                <a16:creationId xmlns:a16="http://schemas.microsoft.com/office/drawing/2014/main" id="{8E85D4E1-7A2F-C33D-83E4-15EEE09E8824}"/>
              </a:ext>
            </a:extLst>
          </p:cNvPr>
          <p:cNvSpPr>
            <a:spLocks noGrp="1"/>
          </p:cNvSpPr>
          <p:nvPr userDrawn="1">
            <p:ph type="pic" sz="quarter" idx="13" hasCustomPrompt="1"/>
          </p:nvPr>
        </p:nvSpPr>
        <p:spPr bwMode="gray">
          <a:xfrm>
            <a:off x="0" y="1412875"/>
            <a:ext cx="12193200" cy="5445125"/>
          </a:xfrm>
          <a:noFill/>
        </p:spPr>
        <p:txBody>
          <a:bodyPr vert="horz" lIns="108000" tIns="0" rIns="108000" bIns="828000" rtlCol="0" anchor="b">
            <a:noAutofit/>
          </a:bodyPr>
          <a:lstStyle>
            <a:lvl1pPr algn="ctr">
              <a:lnSpc>
                <a:spcPct val="90000"/>
              </a:lnSpc>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12" name="Rechteck 13">
            <a:extLst>
              <a:ext uri="{FF2B5EF4-FFF2-40B4-BE49-F238E27FC236}">
                <a16:creationId xmlns:a16="http://schemas.microsoft.com/office/drawing/2014/main" id="{77427B85-0142-9BD6-E6D2-BF940AC01258}"/>
              </a:ext>
            </a:extLst>
          </p:cNvPr>
          <p:cNvSpPr>
            <a:spLocks/>
          </p:cNvSpPr>
          <p:nvPr userDrawn="1"/>
        </p:nvSpPr>
        <p:spPr bwMode="gray">
          <a:xfrm>
            <a:off x="0" y="0"/>
            <a:ext cx="12193200" cy="14128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a:p>
        </p:txBody>
      </p:sp>
      <p:sp>
        <p:nvSpPr>
          <p:cNvPr id="5" name="Footer Placeholder 19">
            <a:extLst>
              <a:ext uri="{FF2B5EF4-FFF2-40B4-BE49-F238E27FC236}">
                <a16:creationId xmlns:a16="http://schemas.microsoft.com/office/drawing/2014/main" id="{74D4D548-04E4-141A-11BE-05790F4269CC}"/>
              </a:ext>
            </a:extLst>
          </p:cNvPr>
          <p:cNvSpPr txBox="1">
            <a:spLocks/>
          </p:cNvSpPr>
          <p:nvPr userDrawn="1"/>
        </p:nvSpPr>
        <p:spPr bwMode="gray">
          <a:xfrm>
            <a:off x="12192000" y="-4763"/>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Semikron Danfoss</a:t>
            </a:r>
          </a:p>
        </p:txBody>
      </p:sp>
      <p:sp>
        <p:nvSpPr>
          <p:cNvPr id="6" name="Slide Number Placeholder 20">
            <a:extLst>
              <a:ext uri="{FF2B5EF4-FFF2-40B4-BE49-F238E27FC236}">
                <a16:creationId xmlns:a16="http://schemas.microsoft.com/office/drawing/2014/main" id="{ED200D59-68D5-75EB-CD63-B39A99317967}"/>
              </a:ext>
            </a:extLst>
          </p:cNvPr>
          <p:cNvSpPr txBox="1">
            <a:spLocks/>
          </p:cNvSpPr>
          <p:nvPr userDrawn="1"/>
        </p:nvSpPr>
        <p:spPr bwMode="gray">
          <a:xfrm>
            <a:off x="12192000" y="-4763"/>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E98BD-09F0-4B68-9D93-1B3DC2AC60DB}" type="slidenum">
              <a:rPr lang="en-US" smtClean="0"/>
              <a:pPr/>
              <a:t>‹#›</a:t>
            </a:fld>
            <a:endParaRPr lang="en-US"/>
          </a:p>
        </p:txBody>
      </p:sp>
      <p:sp>
        <p:nvSpPr>
          <p:cNvPr id="7" name="Footer Placeholder 19">
            <a:extLst>
              <a:ext uri="{FF2B5EF4-FFF2-40B4-BE49-F238E27FC236}">
                <a16:creationId xmlns:a16="http://schemas.microsoft.com/office/drawing/2014/main" id="{1DFC2B20-FBC8-4C81-B684-F707C2BCEF36}"/>
              </a:ext>
            </a:extLst>
          </p:cNvPr>
          <p:cNvSpPr txBox="1">
            <a:spLocks/>
          </p:cNvSpPr>
          <p:nvPr userDrawn="1"/>
        </p:nvSpPr>
        <p:spPr bwMode="gray">
          <a:xfrm>
            <a:off x="12192000" y="-4763"/>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Semikron Danfoss</a:t>
            </a:r>
          </a:p>
        </p:txBody>
      </p:sp>
      <p:sp>
        <p:nvSpPr>
          <p:cNvPr id="8" name="Slide Number Placeholder 20">
            <a:extLst>
              <a:ext uri="{FF2B5EF4-FFF2-40B4-BE49-F238E27FC236}">
                <a16:creationId xmlns:a16="http://schemas.microsoft.com/office/drawing/2014/main" id="{CE166F43-F548-743E-DAC1-5D3563512BD5}"/>
              </a:ext>
            </a:extLst>
          </p:cNvPr>
          <p:cNvSpPr txBox="1">
            <a:spLocks/>
          </p:cNvSpPr>
          <p:nvPr userDrawn="1"/>
        </p:nvSpPr>
        <p:spPr bwMode="gray">
          <a:xfrm>
            <a:off x="12192000" y="-4763"/>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E98BD-09F0-4B68-9D93-1B3DC2AC60DB}" type="slidenum">
              <a:rPr lang="en-US" smtClean="0"/>
              <a:pPr/>
              <a:t>‹#›</a:t>
            </a:fld>
            <a:endParaRPr lang="en-US"/>
          </a:p>
        </p:txBody>
      </p:sp>
      <p:pic>
        <p:nvPicPr>
          <p:cNvPr id="11" name="Grafik 3">
            <a:extLst>
              <a:ext uri="{FF2B5EF4-FFF2-40B4-BE49-F238E27FC236}">
                <a16:creationId xmlns:a16="http://schemas.microsoft.com/office/drawing/2014/main" id="{2D63E83F-E8D4-2097-0271-1919D0EC436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9948863" y="296863"/>
            <a:ext cx="1655762" cy="365490"/>
          </a:xfrm>
          <a:prstGeom prst="rect">
            <a:avLst/>
          </a:prstGeom>
        </p:spPr>
      </p:pic>
      <p:sp>
        <p:nvSpPr>
          <p:cNvPr id="13" name="Footer Placeholder 19">
            <a:extLst>
              <a:ext uri="{FF2B5EF4-FFF2-40B4-BE49-F238E27FC236}">
                <a16:creationId xmlns:a16="http://schemas.microsoft.com/office/drawing/2014/main" id="{1B9C858E-04A7-4FC4-646F-C25AA9319F8D}"/>
              </a:ext>
            </a:extLst>
          </p:cNvPr>
          <p:cNvSpPr txBox="1">
            <a:spLocks/>
          </p:cNvSpPr>
          <p:nvPr userDrawn="1"/>
        </p:nvSpPr>
        <p:spPr bwMode="gray">
          <a:xfrm>
            <a:off x="12344400" y="147637"/>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Semikron Danfoss</a:t>
            </a:r>
          </a:p>
        </p:txBody>
      </p:sp>
      <p:sp>
        <p:nvSpPr>
          <p:cNvPr id="14" name="Slide Number Placeholder 20">
            <a:extLst>
              <a:ext uri="{FF2B5EF4-FFF2-40B4-BE49-F238E27FC236}">
                <a16:creationId xmlns:a16="http://schemas.microsoft.com/office/drawing/2014/main" id="{8C7D8CFE-45DF-5D10-AD2A-0752C008D99E}"/>
              </a:ext>
            </a:extLst>
          </p:cNvPr>
          <p:cNvSpPr txBox="1">
            <a:spLocks/>
          </p:cNvSpPr>
          <p:nvPr userDrawn="1"/>
        </p:nvSpPr>
        <p:spPr bwMode="gray">
          <a:xfrm>
            <a:off x="12344400" y="147637"/>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E98BD-09F0-4B68-9D93-1B3DC2AC60DB}" type="slidenum">
              <a:rPr lang="en-US" smtClean="0"/>
              <a:pPr/>
              <a:t>‹#›</a:t>
            </a:fld>
            <a:endParaRPr lang="en-US"/>
          </a:p>
        </p:txBody>
      </p:sp>
      <p:sp>
        <p:nvSpPr>
          <p:cNvPr id="15" name="Footer Placeholder 19">
            <a:extLst>
              <a:ext uri="{FF2B5EF4-FFF2-40B4-BE49-F238E27FC236}">
                <a16:creationId xmlns:a16="http://schemas.microsoft.com/office/drawing/2014/main" id="{72A8DDB8-8890-902E-45A5-0F972A270E61}"/>
              </a:ext>
            </a:extLst>
          </p:cNvPr>
          <p:cNvSpPr txBox="1">
            <a:spLocks/>
          </p:cNvSpPr>
          <p:nvPr userDrawn="1"/>
        </p:nvSpPr>
        <p:spPr bwMode="gray">
          <a:xfrm>
            <a:off x="12344400" y="147637"/>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Semikron Danfoss</a:t>
            </a:r>
          </a:p>
        </p:txBody>
      </p:sp>
      <p:sp>
        <p:nvSpPr>
          <p:cNvPr id="17" name="Slide Number Placeholder 20">
            <a:extLst>
              <a:ext uri="{FF2B5EF4-FFF2-40B4-BE49-F238E27FC236}">
                <a16:creationId xmlns:a16="http://schemas.microsoft.com/office/drawing/2014/main" id="{CBDF7101-5B9F-CA9A-EE64-9EEF27EB0E80}"/>
              </a:ext>
            </a:extLst>
          </p:cNvPr>
          <p:cNvSpPr txBox="1">
            <a:spLocks/>
          </p:cNvSpPr>
          <p:nvPr userDrawn="1"/>
        </p:nvSpPr>
        <p:spPr bwMode="gray">
          <a:xfrm>
            <a:off x="12344400" y="147637"/>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E98BD-09F0-4B68-9D93-1B3DC2AC60DB}" type="slidenum">
              <a:rPr lang="en-US" smtClean="0"/>
              <a:pPr/>
              <a:t>‹#›</a:t>
            </a:fld>
            <a:endParaRPr lang="en-US"/>
          </a:p>
        </p:txBody>
      </p:sp>
      <p:sp>
        <p:nvSpPr>
          <p:cNvPr id="2" name="Title 1">
            <a:extLst>
              <a:ext uri="{FF2B5EF4-FFF2-40B4-BE49-F238E27FC236}">
                <a16:creationId xmlns:a16="http://schemas.microsoft.com/office/drawing/2014/main" id="{C30DC99E-4114-1F49-3CD5-C8089B9863CD}"/>
              </a:ext>
            </a:extLst>
          </p:cNvPr>
          <p:cNvSpPr>
            <a:spLocks noGrp="1"/>
          </p:cNvSpPr>
          <p:nvPr userDrawn="1">
            <p:ph type="ctrTitle" hasCustomPrompt="1"/>
          </p:nvPr>
        </p:nvSpPr>
        <p:spPr bwMode="gray">
          <a:xfrm>
            <a:off x="0" y="0"/>
            <a:ext cx="8796338" cy="2897210"/>
          </a:xfrm>
          <a:blipFill dpi="0" rotWithShape="1">
            <a:blip r:embed="rId4">
              <a:extLst>
                <a:ext uri="{96DAC541-7B7A-43D3-8B79-37D633B846F1}">
                  <asvg:svgBlip xmlns:asvg="http://schemas.microsoft.com/office/drawing/2016/SVG/main" r:embed="rId5"/>
                </a:ext>
              </a:extLst>
            </a:blip>
            <a:srcRect/>
            <a:tile tx="0" ty="0" sx="50000" sy="50000" flip="none" algn="tl"/>
          </a:blipFill>
        </p:spPr>
        <p:txBody>
          <a:bodyPr lIns="576000" rIns="936000" bIns="1404000" anchor="b">
            <a:noAutofit/>
          </a:bodyPr>
          <a:lstStyle>
            <a:lvl1pPr algn="l">
              <a:defRPr sz="2800">
                <a:solidFill>
                  <a:schemeClr val="bg1"/>
                </a:solidFill>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vl6pPr>
              <a:defRPr sz="3400">
                <a:solidFill>
                  <a:schemeClr val="bg1"/>
                </a:solidFill>
              </a:defRPr>
            </a:lvl6pPr>
            <a:lvl7pPr>
              <a:defRPr sz="3400">
                <a:solidFill>
                  <a:schemeClr val="bg1"/>
                </a:solidFill>
              </a:defRPr>
            </a:lvl7pPr>
            <a:lvl8pPr>
              <a:defRPr sz="3400">
                <a:solidFill>
                  <a:schemeClr val="bg1"/>
                </a:solidFill>
              </a:defRPr>
            </a:lvl8pPr>
            <a:lvl9pPr>
              <a:defRPr sz="3400">
                <a:solidFill>
                  <a:schemeClr val="bg1"/>
                </a:solidFill>
              </a:defRPr>
            </a:lvl9pPr>
          </a:lstStyle>
          <a:p>
            <a:pPr lvl="0"/>
            <a:r>
              <a:rPr lang="en-US" noProof="0"/>
              <a:t>Click to insert Presentation title in</a:t>
            </a:r>
            <a:br>
              <a:rPr lang="en-US" noProof="0"/>
            </a:br>
            <a:r>
              <a:rPr lang="en-US" noProof="0"/>
              <a:t>Verdana Bold and Verdana Regular</a:t>
            </a:r>
          </a:p>
        </p:txBody>
      </p:sp>
      <p:sp>
        <p:nvSpPr>
          <p:cNvPr id="3" name="Subtitle 2">
            <a:extLst>
              <a:ext uri="{FF2B5EF4-FFF2-40B4-BE49-F238E27FC236}">
                <a16:creationId xmlns:a16="http://schemas.microsoft.com/office/drawing/2014/main" id="{FD498FEA-1B21-476B-51CA-A97F884B2FBE}"/>
              </a:ext>
            </a:extLst>
          </p:cNvPr>
          <p:cNvSpPr>
            <a:spLocks noGrp="1"/>
          </p:cNvSpPr>
          <p:nvPr userDrawn="1">
            <p:ph type="subTitle" idx="1" hasCustomPrompt="1"/>
          </p:nvPr>
        </p:nvSpPr>
        <p:spPr bwMode="gray">
          <a:xfrm>
            <a:off x="587375" y="1820441"/>
            <a:ext cx="5400675" cy="288000"/>
          </a:xfrm>
        </p:spPr>
        <p:txBody>
          <a:bodyPr>
            <a:noAutofit/>
          </a:bodyPr>
          <a:lstStyle>
            <a:lvl1pPr marL="0" indent="0" algn="l">
              <a:spcBef>
                <a:spcPts val="0"/>
              </a:spcBef>
              <a:spcAft>
                <a:spcPts val="0"/>
              </a:spcAft>
              <a:buNone/>
              <a:defRPr sz="1400" b="0">
                <a:solidFill>
                  <a:schemeClr val="bg1"/>
                </a:solidFill>
              </a:defRPr>
            </a:lvl1pPr>
            <a:lvl2pPr marL="0" indent="0" algn="l">
              <a:spcBef>
                <a:spcPts val="0"/>
              </a:spcBef>
              <a:spcAft>
                <a:spcPts val="0"/>
              </a:spcAft>
              <a:buNone/>
              <a:defRPr lang="en-US" sz="1400" b="0" kern="1200" noProof="0" dirty="0">
                <a:solidFill>
                  <a:schemeClr val="bg1"/>
                </a:solidFill>
                <a:latin typeface="+mn-lt"/>
                <a:ea typeface="+mn-ea"/>
                <a:cs typeface="+mn-cs"/>
              </a:defRPr>
            </a:lvl2pPr>
            <a:lvl3pPr marL="0" indent="0" algn="l">
              <a:spcBef>
                <a:spcPts val="0"/>
              </a:spcBef>
              <a:spcAft>
                <a:spcPts val="0"/>
              </a:spcAft>
              <a:buNone/>
              <a:defRPr sz="1400" b="0">
                <a:solidFill>
                  <a:schemeClr val="bg1"/>
                </a:solidFill>
              </a:defRPr>
            </a:lvl3pPr>
            <a:lvl4pPr marL="0" indent="0" algn="l">
              <a:spcBef>
                <a:spcPts val="0"/>
              </a:spcBef>
              <a:spcAft>
                <a:spcPts val="0"/>
              </a:spcAft>
              <a:buNone/>
              <a:defRPr sz="1400" b="0">
                <a:solidFill>
                  <a:schemeClr val="bg1"/>
                </a:solidFill>
              </a:defRPr>
            </a:lvl4pPr>
            <a:lvl5pPr marL="0" indent="0" algn="l">
              <a:spcBef>
                <a:spcPts val="0"/>
              </a:spcBef>
              <a:spcAft>
                <a:spcPts val="0"/>
              </a:spcAft>
              <a:buNone/>
              <a:defRPr sz="1400" b="0">
                <a:solidFill>
                  <a:schemeClr val="bg1"/>
                </a:solidFill>
              </a:defRPr>
            </a:lvl5pPr>
            <a:lvl6pPr marL="0" indent="0" algn="l">
              <a:spcBef>
                <a:spcPts val="0"/>
              </a:spcBef>
              <a:spcAft>
                <a:spcPts val="0"/>
              </a:spcAft>
              <a:buNone/>
              <a:defRPr sz="1400" b="0">
                <a:solidFill>
                  <a:schemeClr val="bg1"/>
                </a:solidFill>
              </a:defRPr>
            </a:lvl6pPr>
            <a:lvl7pPr marL="0" indent="0" algn="l">
              <a:spcBef>
                <a:spcPts val="0"/>
              </a:spcBef>
              <a:spcAft>
                <a:spcPts val="0"/>
              </a:spcAft>
              <a:buNone/>
              <a:defRPr sz="1400" b="0">
                <a:solidFill>
                  <a:schemeClr val="bg1"/>
                </a:solidFill>
              </a:defRPr>
            </a:lvl7pPr>
            <a:lvl8pPr marL="0" indent="0" algn="l">
              <a:spcBef>
                <a:spcPts val="0"/>
              </a:spcBef>
              <a:spcAft>
                <a:spcPts val="0"/>
              </a:spcAft>
              <a:buNone/>
              <a:defRPr sz="1400" b="0">
                <a:solidFill>
                  <a:schemeClr val="bg1"/>
                </a:solidFill>
              </a:defRPr>
            </a:lvl8pPr>
            <a:lvl9pPr marL="0" indent="0" algn="l">
              <a:spcBef>
                <a:spcPts val="0"/>
              </a:spcBef>
              <a:spcAft>
                <a:spcPts val="0"/>
              </a:spcAft>
              <a:buNone/>
              <a:defRPr sz="1400" b="0">
                <a:solidFill>
                  <a:schemeClr val="bg1"/>
                </a:solidFill>
              </a:defRPr>
            </a:lvl9pPr>
          </a:lstStyle>
          <a:p>
            <a:pPr marL="0" lvl="0" indent="0" algn="l" defTabSz="914400" rtl="0" eaLnBrk="1" latinLnBrk="0" hangingPunct="1">
              <a:lnSpc>
                <a:spcPct val="100000"/>
              </a:lnSpc>
              <a:spcBef>
                <a:spcPts val="0"/>
              </a:spcBef>
              <a:spcAft>
                <a:spcPts val="0"/>
              </a:spcAft>
              <a:buClr>
                <a:schemeClr val="accent6"/>
              </a:buClr>
              <a:buFont typeface="Wingdings" panose="05000000000000000000" pitchFamily="2" charset="2"/>
              <a:buNone/>
            </a:pPr>
            <a:r>
              <a:rPr lang="en-US" noProof="0"/>
              <a:t>Click to insert name and title of presenter</a:t>
            </a:r>
          </a:p>
        </p:txBody>
      </p:sp>
      <p:sp>
        <p:nvSpPr>
          <p:cNvPr id="35" name="Date Placeholder 34">
            <a:extLst>
              <a:ext uri="{FF2B5EF4-FFF2-40B4-BE49-F238E27FC236}">
                <a16:creationId xmlns:a16="http://schemas.microsoft.com/office/drawing/2014/main" id="{7110B252-A73A-2F50-A29F-D68A62CDCA2B}"/>
              </a:ext>
            </a:extLst>
          </p:cNvPr>
          <p:cNvSpPr>
            <a:spLocks noGrp="1"/>
          </p:cNvSpPr>
          <p:nvPr>
            <p:ph type="dt" sz="half" idx="14"/>
          </p:nvPr>
        </p:nvSpPr>
        <p:spPr/>
        <p:txBody>
          <a:bodyPr/>
          <a:lstStyle/>
          <a:p>
            <a:endParaRPr lang="en-US">
              <a:solidFill>
                <a:schemeClr val="tx1">
                  <a:alpha val="0"/>
                </a:schemeClr>
              </a:solidFill>
            </a:endParaRPr>
          </a:p>
        </p:txBody>
      </p:sp>
      <p:sp>
        <p:nvSpPr>
          <p:cNvPr id="36" name="Footer Placeholder 35">
            <a:extLst>
              <a:ext uri="{FF2B5EF4-FFF2-40B4-BE49-F238E27FC236}">
                <a16:creationId xmlns:a16="http://schemas.microsoft.com/office/drawing/2014/main" id="{D8AB974B-C299-D3AD-2E14-CEEE64B68168}"/>
              </a:ext>
            </a:extLst>
          </p:cNvPr>
          <p:cNvSpPr>
            <a:spLocks noGrp="1"/>
          </p:cNvSpPr>
          <p:nvPr>
            <p:ph type="ftr" sz="quarter" idx="15"/>
          </p:nvPr>
        </p:nvSpPr>
        <p:spPr>
          <a:xfrm>
            <a:off x="0" y="6854400"/>
            <a:ext cx="3600" cy="3600"/>
          </a:xfrm>
        </p:spPr>
        <p:txBody>
          <a:bodyPr/>
          <a:lstStyle>
            <a:lvl1pPr>
              <a:defRPr sz="100">
                <a:noFill/>
              </a:defRPr>
            </a:lvl1pPr>
          </a:lstStyle>
          <a:p>
            <a:endParaRPr lang="en-US"/>
          </a:p>
        </p:txBody>
      </p:sp>
      <p:sp>
        <p:nvSpPr>
          <p:cNvPr id="37" name="Slide Number Placeholder 36">
            <a:extLst>
              <a:ext uri="{FF2B5EF4-FFF2-40B4-BE49-F238E27FC236}">
                <a16:creationId xmlns:a16="http://schemas.microsoft.com/office/drawing/2014/main" id="{E09BC7AD-07FD-C131-0EFF-DAC71E509E30}"/>
              </a:ext>
            </a:extLst>
          </p:cNvPr>
          <p:cNvSpPr>
            <a:spLocks noGrp="1"/>
          </p:cNvSpPr>
          <p:nvPr>
            <p:ph type="sldNum" sz="quarter" idx="16"/>
          </p:nvPr>
        </p:nvSpPr>
        <p:spPr>
          <a:xfrm>
            <a:off x="0" y="6854400"/>
            <a:ext cx="3600" cy="3600"/>
          </a:xfrm>
        </p:spPr>
        <p:txBody>
          <a:bodyPr/>
          <a:lstStyle>
            <a:lvl1pPr>
              <a:defRPr sz="100">
                <a:noFill/>
              </a:defRPr>
            </a:lvl1pPr>
          </a:lstStyle>
          <a:p>
            <a:fld id="{59EE98BD-09F0-4B68-9D93-1B3DC2AC60DB}" type="slidenum">
              <a:rPr lang="en-US" smtClean="0"/>
              <a:pPr/>
              <a:t>‹#›</a:t>
            </a:fld>
            <a:endParaRPr lang="en-US"/>
          </a:p>
        </p:txBody>
      </p:sp>
    </p:spTree>
    <p:extLst>
      <p:ext uri="{BB962C8B-B14F-4D97-AF65-F5344CB8AC3E}">
        <p14:creationId xmlns:p14="http://schemas.microsoft.com/office/powerpoint/2010/main" val="698694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5400675"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5400675" cy="2087562"/>
          </a:xfrm>
          <a:noFill/>
        </p:spPr>
        <p:txBody>
          <a:bodyPr vert="horz" lIns="108000" tIns="0" rIns="108000" bIns="7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2" name="Text Placeholder 8">
            <a:extLst>
              <a:ext uri="{FF2B5EF4-FFF2-40B4-BE49-F238E27FC236}">
                <a16:creationId xmlns:a16="http://schemas.microsoft.com/office/drawing/2014/main" id="{75BA356D-1A77-134D-2DF5-B273A3C5E469}"/>
              </a:ext>
            </a:extLst>
          </p:cNvPr>
          <p:cNvSpPr>
            <a:spLocks noGrp="1"/>
          </p:cNvSpPr>
          <p:nvPr>
            <p:ph type="body" sz="quarter" idx="15"/>
          </p:nvPr>
        </p:nvSpPr>
        <p:spPr bwMode="gray">
          <a:xfrm>
            <a:off x="6203950" y="3933825"/>
            <a:ext cx="5400675"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Picture Placeholder 10">
            <a:extLst>
              <a:ext uri="{FF2B5EF4-FFF2-40B4-BE49-F238E27FC236}">
                <a16:creationId xmlns:a16="http://schemas.microsoft.com/office/drawing/2014/main" id="{725E8AA7-93C7-0F45-A5F5-D1ADF5218107}"/>
              </a:ext>
            </a:extLst>
          </p:cNvPr>
          <p:cNvSpPr>
            <a:spLocks noGrp="1"/>
          </p:cNvSpPr>
          <p:nvPr>
            <p:ph type="pic" sz="quarter" idx="16" hasCustomPrompt="1"/>
          </p:nvPr>
        </p:nvSpPr>
        <p:spPr bwMode="gray">
          <a:xfrm>
            <a:off x="6203950" y="1628774"/>
            <a:ext cx="5400675" cy="2087562"/>
          </a:xfrm>
          <a:noFill/>
        </p:spPr>
        <p:txBody>
          <a:bodyPr vert="horz" lIns="108000" tIns="0" rIns="108000" bIns="7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4" name="Date Placeholder 3">
            <a:extLst>
              <a:ext uri="{FF2B5EF4-FFF2-40B4-BE49-F238E27FC236}">
                <a16:creationId xmlns:a16="http://schemas.microsoft.com/office/drawing/2014/main" id="{A3E64DF6-0D9E-7E8D-37E9-E72173003B32}"/>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B10F6B80-4AFB-71DF-A35F-46BCF4C86C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44547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with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3527426"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3527426" cy="2087562"/>
          </a:xfrm>
          <a:noFill/>
        </p:spPr>
        <p:txBody>
          <a:bodyPr vert="horz" lIns="108000" tIns="0" rIns="108000" bIns="7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2" name="Text Placeholder 8">
            <a:extLst>
              <a:ext uri="{FF2B5EF4-FFF2-40B4-BE49-F238E27FC236}">
                <a16:creationId xmlns:a16="http://schemas.microsoft.com/office/drawing/2014/main" id="{75BA356D-1A77-134D-2DF5-B273A3C5E469}"/>
              </a:ext>
            </a:extLst>
          </p:cNvPr>
          <p:cNvSpPr>
            <a:spLocks noGrp="1"/>
          </p:cNvSpPr>
          <p:nvPr>
            <p:ph type="body" sz="quarter" idx="15"/>
          </p:nvPr>
        </p:nvSpPr>
        <p:spPr bwMode="gray">
          <a:xfrm>
            <a:off x="4332287" y="3933825"/>
            <a:ext cx="3527426"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Picture Placeholder 10">
            <a:extLst>
              <a:ext uri="{FF2B5EF4-FFF2-40B4-BE49-F238E27FC236}">
                <a16:creationId xmlns:a16="http://schemas.microsoft.com/office/drawing/2014/main" id="{725E8AA7-93C7-0F45-A5F5-D1ADF5218107}"/>
              </a:ext>
            </a:extLst>
          </p:cNvPr>
          <p:cNvSpPr>
            <a:spLocks noGrp="1"/>
          </p:cNvSpPr>
          <p:nvPr>
            <p:ph type="pic" sz="quarter" idx="16" hasCustomPrompt="1"/>
          </p:nvPr>
        </p:nvSpPr>
        <p:spPr bwMode="gray">
          <a:xfrm>
            <a:off x="4332287" y="1628774"/>
            <a:ext cx="3527426" cy="2087562"/>
          </a:xfrm>
          <a:noFill/>
        </p:spPr>
        <p:txBody>
          <a:bodyPr vert="horz" lIns="108000" tIns="0" rIns="108000" bIns="72000" rtlCol="0" anchor="b">
            <a:noAutofit/>
          </a:bodyPr>
          <a:lstStyle>
            <a:lvl1pPr algn="ctr">
              <a:spcBef>
                <a:spcPts val="0"/>
              </a:spcBef>
              <a:spcAft>
                <a:spcPts val="0"/>
              </a:spcAft>
              <a:defRPr lang="en-GB" sz="1100" noProof="0" dirty="0" smtClean="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p>
        </p:txBody>
      </p:sp>
      <p:sp>
        <p:nvSpPr>
          <p:cNvPr id="10" name="Text Placeholder 8">
            <a:extLst>
              <a:ext uri="{FF2B5EF4-FFF2-40B4-BE49-F238E27FC236}">
                <a16:creationId xmlns:a16="http://schemas.microsoft.com/office/drawing/2014/main" id="{C085BFF8-9D2F-E6A2-DBCC-3367AC1A185D}"/>
              </a:ext>
            </a:extLst>
          </p:cNvPr>
          <p:cNvSpPr>
            <a:spLocks noGrp="1"/>
          </p:cNvSpPr>
          <p:nvPr>
            <p:ph type="body" sz="quarter" idx="17"/>
          </p:nvPr>
        </p:nvSpPr>
        <p:spPr bwMode="gray">
          <a:xfrm>
            <a:off x="8077199" y="3933825"/>
            <a:ext cx="3527426"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0">
            <a:extLst>
              <a:ext uri="{FF2B5EF4-FFF2-40B4-BE49-F238E27FC236}">
                <a16:creationId xmlns:a16="http://schemas.microsoft.com/office/drawing/2014/main" id="{DDB59B4E-8D76-CAE9-5FA0-9D244FAD1983}"/>
              </a:ext>
            </a:extLst>
          </p:cNvPr>
          <p:cNvSpPr>
            <a:spLocks noGrp="1"/>
          </p:cNvSpPr>
          <p:nvPr>
            <p:ph type="pic" sz="quarter" idx="18" hasCustomPrompt="1"/>
          </p:nvPr>
        </p:nvSpPr>
        <p:spPr bwMode="gray">
          <a:xfrm>
            <a:off x="8077199" y="1628774"/>
            <a:ext cx="3527426" cy="2087562"/>
          </a:xfrm>
          <a:noFill/>
        </p:spPr>
        <p:txBody>
          <a:bodyPr vert="horz" lIns="108000" tIns="0" rIns="108000" bIns="7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4" name="Date Placeholder 3">
            <a:extLst>
              <a:ext uri="{FF2B5EF4-FFF2-40B4-BE49-F238E27FC236}">
                <a16:creationId xmlns:a16="http://schemas.microsoft.com/office/drawing/2014/main" id="{B615B4E7-5848-A806-5C79-7EC7857D3DFE}"/>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369E3CDF-5F90-CDD7-C520-3878BB48647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0292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2592388"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2592388" cy="2087562"/>
          </a:xfrm>
          <a:noFill/>
        </p:spPr>
        <p:txBody>
          <a:bodyPr vert="horz" lIns="108000" tIns="0" rIns="108000" bIns="288000" rtlCol="0" anchor="b">
            <a:noAutofit/>
          </a:bodyPr>
          <a:lstStyle>
            <a:lvl1pPr algn="ctr">
              <a:spcBef>
                <a:spcPts val="0"/>
              </a:spcBef>
              <a:spcAft>
                <a:spcPts val="0"/>
              </a:spcAft>
              <a:defRPr lang="en-US" sz="11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r>
              <a:rPr lang="en-GB" noProof="0"/>
              <a:t>Alternatively, you can copy an image to the clipboard, select the placeholder and click paste.</a:t>
            </a:r>
          </a:p>
        </p:txBody>
      </p:sp>
      <p:sp>
        <p:nvSpPr>
          <p:cNvPr id="2" name="Text Placeholder 8">
            <a:extLst>
              <a:ext uri="{FF2B5EF4-FFF2-40B4-BE49-F238E27FC236}">
                <a16:creationId xmlns:a16="http://schemas.microsoft.com/office/drawing/2014/main" id="{75BA356D-1A77-134D-2DF5-B273A3C5E469}"/>
              </a:ext>
            </a:extLst>
          </p:cNvPr>
          <p:cNvSpPr>
            <a:spLocks noGrp="1"/>
          </p:cNvSpPr>
          <p:nvPr>
            <p:ph type="body" sz="quarter" idx="15"/>
          </p:nvPr>
        </p:nvSpPr>
        <p:spPr bwMode="gray">
          <a:xfrm>
            <a:off x="3395662" y="3933825"/>
            <a:ext cx="2592388"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Picture Placeholder 10">
            <a:extLst>
              <a:ext uri="{FF2B5EF4-FFF2-40B4-BE49-F238E27FC236}">
                <a16:creationId xmlns:a16="http://schemas.microsoft.com/office/drawing/2014/main" id="{725E8AA7-93C7-0F45-A5F5-D1ADF5218107}"/>
              </a:ext>
            </a:extLst>
          </p:cNvPr>
          <p:cNvSpPr>
            <a:spLocks noGrp="1"/>
          </p:cNvSpPr>
          <p:nvPr>
            <p:ph type="pic" sz="quarter" idx="16" hasCustomPrompt="1"/>
          </p:nvPr>
        </p:nvSpPr>
        <p:spPr bwMode="gray">
          <a:xfrm>
            <a:off x="3395662" y="1628774"/>
            <a:ext cx="2592388" cy="2087562"/>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r>
              <a:rPr lang="en-GB" noProof="0"/>
              <a:t>Alternatively, you can copy an image to the clipboard, select the placeholder and click paste.</a:t>
            </a:r>
          </a:p>
        </p:txBody>
      </p:sp>
      <p:sp>
        <p:nvSpPr>
          <p:cNvPr id="10" name="Text Placeholder 8">
            <a:extLst>
              <a:ext uri="{FF2B5EF4-FFF2-40B4-BE49-F238E27FC236}">
                <a16:creationId xmlns:a16="http://schemas.microsoft.com/office/drawing/2014/main" id="{C085BFF8-9D2F-E6A2-DBCC-3367AC1A185D}"/>
              </a:ext>
            </a:extLst>
          </p:cNvPr>
          <p:cNvSpPr>
            <a:spLocks noGrp="1"/>
          </p:cNvSpPr>
          <p:nvPr>
            <p:ph type="body" sz="quarter" idx="17"/>
          </p:nvPr>
        </p:nvSpPr>
        <p:spPr bwMode="gray">
          <a:xfrm>
            <a:off x="6203949" y="3933825"/>
            <a:ext cx="2592388"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0">
            <a:extLst>
              <a:ext uri="{FF2B5EF4-FFF2-40B4-BE49-F238E27FC236}">
                <a16:creationId xmlns:a16="http://schemas.microsoft.com/office/drawing/2014/main" id="{DDB59B4E-8D76-CAE9-5FA0-9D244FAD1983}"/>
              </a:ext>
            </a:extLst>
          </p:cNvPr>
          <p:cNvSpPr>
            <a:spLocks noGrp="1"/>
          </p:cNvSpPr>
          <p:nvPr>
            <p:ph type="pic" sz="quarter" idx="18" hasCustomPrompt="1"/>
          </p:nvPr>
        </p:nvSpPr>
        <p:spPr bwMode="gray">
          <a:xfrm>
            <a:off x="6203949" y="1628774"/>
            <a:ext cx="2592388" cy="2087562"/>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r>
              <a:rPr lang="en-GB" noProof="0"/>
              <a:t>Alternatively, you can copy an image to the clipboard, select the placeholder and click paste.</a:t>
            </a:r>
          </a:p>
        </p:txBody>
      </p:sp>
      <p:sp>
        <p:nvSpPr>
          <p:cNvPr id="13" name="Text Placeholder 8">
            <a:extLst>
              <a:ext uri="{FF2B5EF4-FFF2-40B4-BE49-F238E27FC236}">
                <a16:creationId xmlns:a16="http://schemas.microsoft.com/office/drawing/2014/main" id="{612575ED-CA00-31A0-3754-4F5C4DF26E12}"/>
              </a:ext>
            </a:extLst>
          </p:cNvPr>
          <p:cNvSpPr>
            <a:spLocks noGrp="1"/>
          </p:cNvSpPr>
          <p:nvPr>
            <p:ph type="body" sz="quarter" idx="19"/>
          </p:nvPr>
        </p:nvSpPr>
        <p:spPr bwMode="gray">
          <a:xfrm>
            <a:off x="9012237" y="3933825"/>
            <a:ext cx="2592388"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10">
            <a:extLst>
              <a:ext uri="{FF2B5EF4-FFF2-40B4-BE49-F238E27FC236}">
                <a16:creationId xmlns:a16="http://schemas.microsoft.com/office/drawing/2014/main" id="{B8F86282-8E8A-131F-5A5E-5DCC8A9E57A5}"/>
              </a:ext>
            </a:extLst>
          </p:cNvPr>
          <p:cNvSpPr>
            <a:spLocks noGrp="1"/>
          </p:cNvSpPr>
          <p:nvPr>
            <p:ph type="pic" sz="quarter" idx="20" hasCustomPrompt="1"/>
          </p:nvPr>
        </p:nvSpPr>
        <p:spPr bwMode="gray">
          <a:xfrm>
            <a:off x="9012237" y="1628774"/>
            <a:ext cx="2592388" cy="2087562"/>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r>
              <a:rPr lang="en-GB" noProof="0"/>
              <a:t>Alternatively, you can copy an image to the clipboard, select the placeholder and click paste.</a:t>
            </a:r>
          </a:p>
        </p:txBody>
      </p:sp>
      <p:sp>
        <p:nvSpPr>
          <p:cNvPr id="4" name="Date Placeholder 3">
            <a:extLst>
              <a:ext uri="{FF2B5EF4-FFF2-40B4-BE49-F238E27FC236}">
                <a16:creationId xmlns:a16="http://schemas.microsoft.com/office/drawing/2014/main" id="{0193F1EB-EB52-4156-7C4E-87BFF73AF1AF}"/>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0C22BB8F-D7F4-0DB0-D10F-2D45FDD524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389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ve content with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2030399" cy="2087562"/>
          </a:xfrm>
          <a:noFill/>
        </p:spPr>
        <p:txBody>
          <a:bodyPr vert="horz" lIns="108000" tIns="0" rIns="108000" bIns="144000" rtlCol="0" anchor="b">
            <a:noAutofit/>
          </a:bodyPr>
          <a:lstStyle>
            <a:lvl1pPr algn="ctr">
              <a:spcBef>
                <a:spcPts val="0"/>
              </a:spcBef>
              <a:spcAft>
                <a:spcPts val="0"/>
              </a:spcAft>
              <a:defRPr lang="en-US" sz="9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2" name="Text Placeholder 8">
            <a:extLst>
              <a:ext uri="{FF2B5EF4-FFF2-40B4-BE49-F238E27FC236}">
                <a16:creationId xmlns:a16="http://schemas.microsoft.com/office/drawing/2014/main" id="{75BA356D-1A77-134D-2DF5-B273A3C5E469}"/>
              </a:ext>
            </a:extLst>
          </p:cNvPr>
          <p:cNvSpPr>
            <a:spLocks noGrp="1"/>
          </p:cNvSpPr>
          <p:nvPr>
            <p:ph type="body" sz="quarter" idx="15"/>
          </p:nvPr>
        </p:nvSpPr>
        <p:spPr bwMode="gray">
          <a:xfrm>
            <a:off x="2834401"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Picture Placeholder 10">
            <a:extLst>
              <a:ext uri="{FF2B5EF4-FFF2-40B4-BE49-F238E27FC236}">
                <a16:creationId xmlns:a16="http://schemas.microsoft.com/office/drawing/2014/main" id="{725E8AA7-93C7-0F45-A5F5-D1ADF5218107}"/>
              </a:ext>
            </a:extLst>
          </p:cNvPr>
          <p:cNvSpPr>
            <a:spLocks noGrp="1"/>
          </p:cNvSpPr>
          <p:nvPr>
            <p:ph type="pic" sz="quarter" idx="16" hasCustomPrompt="1"/>
          </p:nvPr>
        </p:nvSpPr>
        <p:spPr bwMode="gray">
          <a:xfrm>
            <a:off x="2834401" y="1628774"/>
            <a:ext cx="2030399" cy="2087562"/>
          </a:xfrm>
          <a:noFill/>
        </p:spPr>
        <p:txBody>
          <a:bodyPr vert="horz" lIns="108000" tIns="0" rIns="108000" bIns="144000" rtlCol="0" anchor="b">
            <a:noAutofit/>
          </a:bodyPr>
          <a:lstStyle>
            <a:lvl1pPr algn="ctr">
              <a:spcBef>
                <a:spcPts val="0"/>
              </a:spcBef>
              <a:spcAft>
                <a:spcPts val="0"/>
              </a:spcAft>
              <a:defRPr lang="en-GB" sz="9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10" name="Text Placeholder 8">
            <a:extLst>
              <a:ext uri="{FF2B5EF4-FFF2-40B4-BE49-F238E27FC236}">
                <a16:creationId xmlns:a16="http://schemas.microsoft.com/office/drawing/2014/main" id="{C085BFF8-9D2F-E6A2-DBCC-3367AC1A185D}"/>
              </a:ext>
            </a:extLst>
          </p:cNvPr>
          <p:cNvSpPr>
            <a:spLocks noGrp="1"/>
          </p:cNvSpPr>
          <p:nvPr>
            <p:ph type="body" sz="quarter" idx="17"/>
          </p:nvPr>
        </p:nvSpPr>
        <p:spPr bwMode="gray">
          <a:xfrm>
            <a:off x="5080801"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0">
            <a:extLst>
              <a:ext uri="{FF2B5EF4-FFF2-40B4-BE49-F238E27FC236}">
                <a16:creationId xmlns:a16="http://schemas.microsoft.com/office/drawing/2014/main" id="{DDB59B4E-8D76-CAE9-5FA0-9D244FAD1983}"/>
              </a:ext>
            </a:extLst>
          </p:cNvPr>
          <p:cNvSpPr>
            <a:spLocks noGrp="1"/>
          </p:cNvSpPr>
          <p:nvPr>
            <p:ph type="pic" sz="quarter" idx="18" hasCustomPrompt="1"/>
          </p:nvPr>
        </p:nvSpPr>
        <p:spPr bwMode="gray">
          <a:xfrm>
            <a:off x="5080801" y="1628774"/>
            <a:ext cx="2030399" cy="2087562"/>
          </a:xfrm>
          <a:noFill/>
        </p:spPr>
        <p:txBody>
          <a:bodyPr vert="horz" lIns="108000" tIns="0" rIns="108000" bIns="144000" rtlCol="0" anchor="b">
            <a:noAutofit/>
          </a:bodyPr>
          <a:lstStyle>
            <a:lvl1pPr algn="ctr">
              <a:spcBef>
                <a:spcPts val="0"/>
              </a:spcBef>
              <a:spcAft>
                <a:spcPts val="0"/>
              </a:spcAft>
              <a:defRPr lang="en-US" sz="9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13" name="Text Placeholder 8">
            <a:extLst>
              <a:ext uri="{FF2B5EF4-FFF2-40B4-BE49-F238E27FC236}">
                <a16:creationId xmlns:a16="http://schemas.microsoft.com/office/drawing/2014/main" id="{612575ED-CA00-31A0-3754-4F5C4DF26E12}"/>
              </a:ext>
            </a:extLst>
          </p:cNvPr>
          <p:cNvSpPr>
            <a:spLocks noGrp="1"/>
          </p:cNvSpPr>
          <p:nvPr>
            <p:ph type="body" sz="quarter" idx="19"/>
          </p:nvPr>
        </p:nvSpPr>
        <p:spPr bwMode="gray">
          <a:xfrm>
            <a:off x="7327201"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10">
            <a:extLst>
              <a:ext uri="{FF2B5EF4-FFF2-40B4-BE49-F238E27FC236}">
                <a16:creationId xmlns:a16="http://schemas.microsoft.com/office/drawing/2014/main" id="{B8F86282-8E8A-131F-5A5E-5DCC8A9E57A5}"/>
              </a:ext>
            </a:extLst>
          </p:cNvPr>
          <p:cNvSpPr>
            <a:spLocks noGrp="1"/>
          </p:cNvSpPr>
          <p:nvPr>
            <p:ph type="pic" sz="quarter" idx="20" hasCustomPrompt="1"/>
          </p:nvPr>
        </p:nvSpPr>
        <p:spPr bwMode="gray">
          <a:xfrm>
            <a:off x="7327201" y="1628774"/>
            <a:ext cx="2030399" cy="2087562"/>
          </a:xfrm>
          <a:noFill/>
        </p:spPr>
        <p:txBody>
          <a:bodyPr vert="horz" lIns="108000" tIns="0" rIns="108000" bIns="144000" rtlCol="0" anchor="b">
            <a:noAutofit/>
          </a:bodyPr>
          <a:lstStyle>
            <a:lvl1pPr algn="ctr">
              <a:spcBef>
                <a:spcPts val="0"/>
              </a:spcBef>
              <a:spcAft>
                <a:spcPts val="0"/>
              </a:spcAft>
              <a:defRPr lang="en-US" sz="9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21" name="Text Placeholder 8">
            <a:extLst>
              <a:ext uri="{FF2B5EF4-FFF2-40B4-BE49-F238E27FC236}">
                <a16:creationId xmlns:a16="http://schemas.microsoft.com/office/drawing/2014/main" id="{06BBBF29-94BD-4E55-E21C-F4F9A8F16304}"/>
              </a:ext>
            </a:extLst>
          </p:cNvPr>
          <p:cNvSpPr>
            <a:spLocks noGrp="1"/>
          </p:cNvSpPr>
          <p:nvPr>
            <p:ph type="body" sz="quarter" idx="21"/>
          </p:nvPr>
        </p:nvSpPr>
        <p:spPr bwMode="gray">
          <a:xfrm>
            <a:off x="9573600"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Picture Placeholder 10">
            <a:extLst>
              <a:ext uri="{FF2B5EF4-FFF2-40B4-BE49-F238E27FC236}">
                <a16:creationId xmlns:a16="http://schemas.microsoft.com/office/drawing/2014/main" id="{C4005270-FDB5-23CB-D197-CA195C9E0CA8}"/>
              </a:ext>
            </a:extLst>
          </p:cNvPr>
          <p:cNvSpPr>
            <a:spLocks noGrp="1"/>
          </p:cNvSpPr>
          <p:nvPr>
            <p:ph type="pic" sz="quarter" idx="22" hasCustomPrompt="1"/>
          </p:nvPr>
        </p:nvSpPr>
        <p:spPr bwMode="gray">
          <a:xfrm>
            <a:off x="9573600" y="1628774"/>
            <a:ext cx="2030399" cy="2087562"/>
          </a:xfrm>
          <a:noFill/>
        </p:spPr>
        <p:txBody>
          <a:bodyPr vert="horz" lIns="108000" tIns="0" rIns="108000" bIns="144000" rtlCol="0" anchor="b">
            <a:noAutofit/>
          </a:bodyPr>
          <a:lstStyle>
            <a:lvl1pPr algn="ctr">
              <a:spcBef>
                <a:spcPts val="0"/>
              </a:spcBef>
              <a:spcAft>
                <a:spcPts val="0"/>
              </a:spcAft>
              <a:defRPr lang="en-US" sz="9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4" name="Date Placeholder 3">
            <a:extLst>
              <a:ext uri="{FF2B5EF4-FFF2-40B4-BE49-F238E27FC236}">
                <a16:creationId xmlns:a16="http://schemas.microsoft.com/office/drawing/2014/main" id="{58D96F77-50AC-E359-3BBC-34C30DEBD272}"/>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06A05408-476A-C157-80DE-4C3EA21B5EC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55609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um pictur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16B0C7-E05A-83A7-ED04-964F58EC25C7}"/>
              </a:ext>
            </a:extLst>
          </p:cNvPr>
          <p:cNvSpPr/>
          <p:nvPr userDrawn="1"/>
        </p:nvSpPr>
        <p:spPr bwMode="gray">
          <a:xfrm>
            <a:off x="0" y="0"/>
            <a:ext cx="12191341" cy="6381749"/>
          </a:xfrm>
          <a:prstGeom prst="rect">
            <a:avLst/>
          </a:prstGeom>
          <a:solidFill>
            <a:srgbClr val="D8D8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16000" indent="-216000" algn="l">
              <a:lnSpc>
                <a:spcPct val="90000"/>
              </a:lnSpc>
              <a:spcBef>
                <a:spcPts val="400"/>
              </a:spcBef>
              <a:spcAft>
                <a:spcPts val="400"/>
              </a:spcAft>
              <a:buFont typeface="Wingdings" panose="05000000000000000000" pitchFamily="2" charset="2"/>
              <a:buChar char="§"/>
            </a:pPr>
            <a:endParaRPr lang="en-GB" err="1"/>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1" y="0"/>
            <a:ext cx="5988052" cy="6381750"/>
          </a:xfrm>
          <a:noFill/>
        </p:spPr>
        <p:txBody>
          <a:bodyPr vert="horz" lIns="108000" tIns="0" rIns="108000" bIns="39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6203949" y="1628774"/>
            <a:ext cx="540067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66DE37D4-624C-6CD2-14DE-441675D4B46C}"/>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13BFD881-EEF0-6786-3152-88C1BE82FEAD}"/>
              </a:ext>
            </a:extLst>
          </p:cNvPr>
          <p:cNvSpPr>
            <a:spLocks noGrp="1"/>
          </p:cNvSpPr>
          <p:nvPr>
            <p:ph type="title"/>
          </p:nvPr>
        </p:nvSpPr>
        <p:spPr>
          <a:xfrm>
            <a:off x="6203949" y="296652"/>
            <a:ext cx="5400675" cy="1116121"/>
          </a:xfrm>
        </p:spPr>
        <p:txBody>
          <a:bodyPr/>
          <a:lstStyle/>
          <a:p>
            <a:r>
              <a:rPr lang="en-US"/>
              <a:t>Click to edit Master title style</a:t>
            </a:r>
            <a:endParaRPr lang="en-GB"/>
          </a:p>
        </p:txBody>
      </p:sp>
    </p:spTree>
    <p:extLst>
      <p:ext uri="{BB962C8B-B14F-4D97-AF65-F5344CB8AC3E}">
        <p14:creationId xmlns:p14="http://schemas.microsoft.com/office/powerpoint/2010/main" val="307573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medium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218AB4-E57D-FFA2-47C2-B90097BB88A8}"/>
              </a:ext>
            </a:extLst>
          </p:cNvPr>
          <p:cNvSpPr/>
          <p:nvPr userDrawn="1"/>
        </p:nvSpPr>
        <p:spPr bwMode="gray">
          <a:xfrm>
            <a:off x="0" y="0"/>
            <a:ext cx="12191341" cy="6381749"/>
          </a:xfrm>
          <a:prstGeom prst="rect">
            <a:avLst/>
          </a:prstGeom>
          <a:solidFill>
            <a:srgbClr val="D8D8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16000" indent="-216000" algn="l">
              <a:lnSpc>
                <a:spcPct val="90000"/>
              </a:lnSpc>
              <a:spcBef>
                <a:spcPts val="400"/>
              </a:spcBef>
              <a:spcAft>
                <a:spcPts val="400"/>
              </a:spcAft>
              <a:buFont typeface="Wingdings" panose="05000000000000000000" pitchFamily="2" charset="2"/>
              <a:buChar char="§"/>
            </a:pPr>
            <a:endParaRPr lang="en-GB" err="1"/>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6203948" y="0"/>
            <a:ext cx="5988052" cy="6381749"/>
          </a:xfrm>
          <a:noFill/>
        </p:spPr>
        <p:txBody>
          <a:bodyPr vert="horz" lIns="108000" tIns="0" rIns="108000" bIns="39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540067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a:extLst>
              <a:ext uri="{FF2B5EF4-FFF2-40B4-BE49-F238E27FC236}">
                <a16:creationId xmlns:a16="http://schemas.microsoft.com/office/drawing/2014/main" id="{DDF84E08-159B-9EE6-8B97-10766830FFC4}"/>
              </a:ext>
            </a:extLst>
          </p:cNvPr>
          <p:cNvSpPr txBox="1"/>
          <p:nvPr userDrawn="1"/>
        </p:nvSpPr>
        <p:spPr bwMode="gray">
          <a:xfrm>
            <a:off x="6987308" y="418857"/>
            <a:ext cx="4438073" cy="830997"/>
          </a:xfrm>
          <a:prstGeom prst="rect">
            <a:avLst/>
          </a:prstGeom>
          <a:noFill/>
        </p:spPr>
        <p:txBody>
          <a:bodyPr wrap="square" lIns="0" tIns="0" rIns="0" bIns="0" rtlCol="0">
            <a:spAutoFit/>
          </a:bodyPr>
          <a:lstStyle/>
          <a:p>
            <a:r>
              <a:rPr lang="en-US" sz="1800" noProof="0">
                <a:solidFill>
                  <a:schemeClr val="tx2"/>
                </a:solidFill>
              </a:rPr>
              <a:t>Optional red backdrop to use on top of picture with white text, Font 18, optional </a:t>
            </a:r>
            <a:r>
              <a:rPr lang="en-US" sz="1800" b="1" noProof="0">
                <a:solidFill>
                  <a:schemeClr val="tx2"/>
                </a:solidFill>
              </a:rPr>
              <a:t>Bold accent</a:t>
            </a:r>
          </a:p>
        </p:txBody>
      </p:sp>
      <p:sp>
        <p:nvSpPr>
          <p:cNvPr id="4" name="Date Placeholder 3">
            <a:extLst>
              <a:ext uri="{FF2B5EF4-FFF2-40B4-BE49-F238E27FC236}">
                <a16:creationId xmlns:a16="http://schemas.microsoft.com/office/drawing/2014/main" id="{88AF7751-CF8A-3C05-AC5B-EB6770271004}"/>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9" name="Title 8">
            <a:extLst>
              <a:ext uri="{FF2B5EF4-FFF2-40B4-BE49-F238E27FC236}">
                <a16:creationId xmlns:a16="http://schemas.microsoft.com/office/drawing/2014/main" id="{D8531CAA-1ADF-837F-3E97-F4D8A4D00402}"/>
              </a:ext>
            </a:extLst>
          </p:cNvPr>
          <p:cNvSpPr>
            <a:spLocks noGrp="1"/>
          </p:cNvSpPr>
          <p:nvPr>
            <p:ph type="title"/>
          </p:nvPr>
        </p:nvSpPr>
        <p:spPr>
          <a:xfrm>
            <a:off x="587375" y="296652"/>
            <a:ext cx="5400675" cy="1116121"/>
          </a:xfrm>
        </p:spPr>
        <p:txBody>
          <a:bodyPr/>
          <a:lstStyle/>
          <a:p>
            <a:r>
              <a:rPr lang="en-US"/>
              <a:t>Click to edit Master title style</a:t>
            </a:r>
            <a:endParaRPr lang="en-GB"/>
          </a:p>
        </p:txBody>
      </p:sp>
    </p:spTree>
    <p:extLst>
      <p:ext uri="{BB962C8B-B14F-4D97-AF65-F5344CB8AC3E}">
        <p14:creationId xmlns:p14="http://schemas.microsoft.com/office/powerpoint/2010/main" val="1282734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Text an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3395664" y="1628774"/>
            <a:ext cx="8208962" cy="4392613"/>
          </a:xfrm>
          <a:noFill/>
        </p:spPr>
        <p:txBody>
          <a:bodyPr vert="horz" lIns="108000" tIns="0" rIns="108000" bIns="396000" rtlCol="0" anchor="b">
            <a:noAutofit/>
          </a:bodyPr>
          <a:lstStyle>
            <a:lvl1pPr algn="ctr">
              <a:spcBef>
                <a:spcPts val="0"/>
              </a:spcBef>
              <a:spcAft>
                <a:spcPts val="0"/>
              </a:spcAft>
              <a:defRPr lang="en-US" sz="1100" noProof="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4" y="1628774"/>
            <a:ext cx="2592389"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3851F725-E2C8-9044-CFB9-55296DF13703}"/>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01DEE689-7BC2-0295-91BF-0CE315F1BF7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02213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2/3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2288" y="1628774"/>
            <a:ext cx="7272337" cy="4392613"/>
          </a:xfrm>
          <a:noFill/>
        </p:spPr>
        <p:txBody>
          <a:bodyPr vert="horz" lIns="108000" tIns="0" rIns="108000" bIns="396000" rtlCol="0" anchor="b">
            <a:noAutofit/>
          </a:bodyPr>
          <a:lstStyle>
            <a:lvl1pPr algn="ctr">
              <a:spcBef>
                <a:spcPts val="0"/>
              </a:spcBef>
              <a:spcAft>
                <a:spcPts val="0"/>
              </a:spcAft>
              <a:defRPr lang="en-US" sz="1100" noProof="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4"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517BD418-5372-2847-7B39-B6F0085BBFA6}"/>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91AE1E7C-8DCC-469C-3C9A-5DDEFF4F112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27848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mall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8075613" y="1628774"/>
            <a:ext cx="3529012" cy="4392613"/>
          </a:xfrm>
          <a:noFill/>
        </p:spPr>
        <p:txBody>
          <a:bodyPr vert="horz" lIns="108000" tIns="0" rIns="108000" bIns="396000" rtlCol="0" anchor="b">
            <a:noAutofit/>
          </a:bodyPr>
          <a:lstStyle>
            <a:lvl1pPr algn="ctr">
              <a:spcBef>
                <a:spcPts val="0"/>
              </a:spcBef>
              <a:spcAft>
                <a:spcPts val="0"/>
              </a:spcAft>
              <a:defRPr lang="en-US" sz="1100" noProof="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7272338"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25FA686B-9CBA-83AE-89C3-AABDA7AE9365}"/>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8B44BC4C-B906-C1C6-309B-9768350F560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44082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two small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8075613" y="1628775"/>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7272338"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8075613" y="3933823"/>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Date Placeholder 3">
            <a:extLst>
              <a:ext uri="{FF2B5EF4-FFF2-40B4-BE49-F238E27FC236}">
                <a16:creationId xmlns:a16="http://schemas.microsoft.com/office/drawing/2014/main" id="{26F526E8-E88E-A2E4-4C51-3A416704A039}"/>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AE3B5F18-5B43-5939-D23E-48D4882F8F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67427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with pictur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474DD3B-E29D-E4B9-6ACF-6C7E53BFDAB0}"/>
              </a:ext>
            </a:extLst>
          </p:cNvPr>
          <p:cNvGrpSpPr/>
          <p:nvPr userDrawn="1"/>
        </p:nvGrpSpPr>
        <p:grpSpPr>
          <a:xfrm>
            <a:off x="0" y="0"/>
            <a:ext cx="12192000" cy="6858000"/>
            <a:chOff x="-7865306" y="0"/>
            <a:chExt cx="12192000" cy="6858000"/>
          </a:xfrm>
        </p:grpSpPr>
        <p:sp>
          <p:nvSpPr>
            <p:cNvPr id="30" name="Rechteck 13">
              <a:extLst>
                <a:ext uri="{FF2B5EF4-FFF2-40B4-BE49-F238E27FC236}">
                  <a16:creationId xmlns:a16="http://schemas.microsoft.com/office/drawing/2014/main" id="{366CA180-070D-E06C-D557-3B5DB55508E5}"/>
                </a:ext>
              </a:extLst>
            </p:cNvPr>
            <p:cNvSpPr>
              <a:spLocks/>
            </p:cNvSpPr>
            <p:nvPr userDrawn="1"/>
          </p:nvSpPr>
          <p:spPr bwMode="gray">
            <a:xfrm>
              <a:off x="-7865306" y="0"/>
              <a:ext cx="12192000" cy="6858000"/>
            </a:xfrm>
            <a:prstGeom prst="rect">
              <a:avLst/>
            </a:prstGeom>
            <a:solidFill>
              <a:srgbClr val="E2000F"/>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a:p>
          </p:txBody>
        </p:sp>
        <p:pic>
          <p:nvPicPr>
            <p:cNvPr id="34" name="Picture 33">
              <a:extLst>
                <a:ext uri="{FF2B5EF4-FFF2-40B4-BE49-F238E27FC236}">
                  <a16:creationId xmlns:a16="http://schemas.microsoft.com/office/drawing/2014/main" id="{B68AC344-1C8C-6553-0D71-B905EB6A4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681"/>
            <a:stretch/>
          </p:blipFill>
          <p:spPr>
            <a:xfrm>
              <a:off x="-7593206" y="93328"/>
              <a:ext cx="9892352" cy="6764672"/>
            </a:xfrm>
            <a:prstGeom prst="rect">
              <a:avLst/>
            </a:prstGeom>
          </p:spPr>
        </p:pic>
      </p:grpSp>
      <p:sp>
        <p:nvSpPr>
          <p:cNvPr id="4" name="Rectangle 3">
            <a:extLst>
              <a:ext uri="{FF2B5EF4-FFF2-40B4-BE49-F238E27FC236}">
                <a16:creationId xmlns:a16="http://schemas.microsoft.com/office/drawing/2014/main" id="{B89BA984-E16D-4F6C-6C83-1D23717A1CFC}"/>
              </a:ext>
            </a:extLst>
          </p:cNvPr>
          <p:cNvSpPr>
            <a:spLocks/>
          </p:cNvSpPr>
          <p:nvPr userDrawn="1"/>
        </p:nvSpPr>
        <p:spPr bwMode="gray">
          <a:xfrm>
            <a:off x="0" y="-1"/>
            <a:ext cx="5988050" cy="68580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en-GB" sz="1600" err="1"/>
          </a:p>
        </p:txBody>
      </p:sp>
      <p:sp>
        <p:nvSpPr>
          <p:cNvPr id="16" name="Picture Placeholder 15">
            <a:extLst>
              <a:ext uri="{FF2B5EF4-FFF2-40B4-BE49-F238E27FC236}">
                <a16:creationId xmlns:a16="http://schemas.microsoft.com/office/drawing/2014/main" id="{8E85D4E1-7A2F-C33D-83E4-15EEE09E8824}"/>
              </a:ext>
            </a:extLst>
          </p:cNvPr>
          <p:cNvSpPr>
            <a:spLocks noGrp="1"/>
          </p:cNvSpPr>
          <p:nvPr>
            <p:ph type="pic" sz="quarter" idx="13" hasCustomPrompt="1"/>
          </p:nvPr>
        </p:nvSpPr>
        <p:spPr bwMode="gray">
          <a:xfrm>
            <a:off x="0" y="-1"/>
            <a:ext cx="5988050" cy="6858001"/>
          </a:xfrm>
          <a:noFill/>
        </p:spPr>
        <p:txBody>
          <a:bodyPr vert="horz" lIns="108000" tIns="0" rIns="108000" bIns="1080000" rtlCol="0" anchor="b">
            <a:noAutofit/>
          </a:bodyPr>
          <a:lstStyle>
            <a:lvl1pPr algn="ctr">
              <a:spcBef>
                <a:spcPts val="0"/>
              </a:spcBef>
              <a:spcAft>
                <a:spcPts val="0"/>
              </a:spcAft>
              <a:defRPr lang="en-US" sz="1100" noProof="0" dirty="0">
                <a:solidFill>
                  <a:schemeClr val="bg1"/>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2" name="Title 1">
            <a:extLst>
              <a:ext uri="{FF2B5EF4-FFF2-40B4-BE49-F238E27FC236}">
                <a16:creationId xmlns:a16="http://schemas.microsoft.com/office/drawing/2014/main" id="{C30DC99E-4114-1F49-3CD5-C8089B9863CD}"/>
              </a:ext>
            </a:extLst>
          </p:cNvPr>
          <p:cNvSpPr>
            <a:spLocks noGrp="1"/>
          </p:cNvSpPr>
          <p:nvPr>
            <p:ph type="ctrTitle" hasCustomPrompt="1"/>
          </p:nvPr>
        </p:nvSpPr>
        <p:spPr bwMode="gray">
          <a:xfrm>
            <a:off x="6203950" y="296862"/>
            <a:ext cx="5411467" cy="863899"/>
          </a:xfrm>
        </p:spPr>
        <p:txBody>
          <a:bodyPr anchor="t">
            <a:noAutofit/>
          </a:bodyPr>
          <a:lstStyle>
            <a:lvl1pPr algn="r">
              <a:defRPr sz="7200" b="1">
                <a:solidFill>
                  <a:schemeClr val="bg1"/>
                </a:solidFill>
              </a:defRPr>
            </a:lvl1pPr>
            <a:lvl2pPr algn="r">
              <a:defRPr sz="7200" b="1">
                <a:solidFill>
                  <a:schemeClr val="bg1"/>
                </a:solidFill>
              </a:defRPr>
            </a:lvl2pPr>
            <a:lvl3pPr algn="r">
              <a:defRPr sz="7200" b="1">
                <a:solidFill>
                  <a:schemeClr val="bg1"/>
                </a:solidFill>
              </a:defRPr>
            </a:lvl3pPr>
            <a:lvl4pPr algn="r">
              <a:defRPr sz="7200" b="1">
                <a:solidFill>
                  <a:schemeClr val="bg1"/>
                </a:solidFill>
              </a:defRPr>
            </a:lvl4pPr>
            <a:lvl5pPr algn="r">
              <a:defRPr sz="7200" b="1">
                <a:solidFill>
                  <a:schemeClr val="bg1"/>
                </a:solidFill>
              </a:defRPr>
            </a:lvl5pPr>
            <a:lvl6pPr algn="r">
              <a:defRPr sz="7200" b="1">
                <a:solidFill>
                  <a:schemeClr val="bg1"/>
                </a:solidFill>
              </a:defRPr>
            </a:lvl6pPr>
            <a:lvl7pPr algn="r">
              <a:defRPr sz="7200" b="1">
                <a:solidFill>
                  <a:schemeClr val="bg1"/>
                </a:solidFill>
              </a:defRPr>
            </a:lvl7pPr>
            <a:lvl8pPr algn="r">
              <a:defRPr sz="7200" b="1">
                <a:solidFill>
                  <a:schemeClr val="bg1"/>
                </a:solidFill>
              </a:defRPr>
            </a:lvl8pPr>
            <a:lvl9pPr algn="r">
              <a:defRPr sz="7200" b="1">
                <a:solidFill>
                  <a:schemeClr val="bg1"/>
                </a:solidFill>
              </a:defRPr>
            </a:lvl9pPr>
          </a:lstStyle>
          <a:p>
            <a:pPr lvl="0"/>
            <a:r>
              <a:rPr lang="en-US" noProof="0"/>
              <a:t>Chapter</a:t>
            </a:r>
          </a:p>
        </p:txBody>
      </p:sp>
      <p:sp>
        <p:nvSpPr>
          <p:cNvPr id="3" name="Subtitle 2">
            <a:extLst>
              <a:ext uri="{FF2B5EF4-FFF2-40B4-BE49-F238E27FC236}">
                <a16:creationId xmlns:a16="http://schemas.microsoft.com/office/drawing/2014/main" id="{FD498FEA-1B21-476B-51CA-A97F884B2FBE}"/>
              </a:ext>
            </a:extLst>
          </p:cNvPr>
          <p:cNvSpPr>
            <a:spLocks noGrp="1"/>
          </p:cNvSpPr>
          <p:nvPr>
            <p:ph type="subTitle" idx="1" hasCustomPrompt="1"/>
          </p:nvPr>
        </p:nvSpPr>
        <p:spPr bwMode="gray">
          <a:xfrm>
            <a:off x="6203950" y="1412776"/>
            <a:ext cx="5411467" cy="468012"/>
          </a:xfrm>
        </p:spPr>
        <p:txBody>
          <a:bodyPr/>
          <a:lstStyle>
            <a:lvl1pPr marL="0" indent="0" algn="r">
              <a:spcBef>
                <a:spcPts val="0"/>
              </a:spcBef>
              <a:spcAft>
                <a:spcPts val="0"/>
              </a:spcAft>
              <a:buNone/>
              <a:defRPr sz="2800" b="1">
                <a:solidFill>
                  <a:schemeClr val="bg1"/>
                </a:solidFill>
              </a:defRPr>
            </a:lvl1pPr>
            <a:lvl2pPr marL="0" indent="0" algn="r">
              <a:spcBef>
                <a:spcPts val="0"/>
              </a:spcBef>
              <a:spcAft>
                <a:spcPts val="0"/>
              </a:spcAft>
              <a:buNone/>
              <a:defRPr lang="en-US" sz="2800" b="1" kern="1200" noProof="0" dirty="0">
                <a:solidFill>
                  <a:schemeClr val="bg1"/>
                </a:solidFill>
                <a:latin typeface="+mn-lt"/>
                <a:ea typeface="+mn-ea"/>
                <a:cs typeface="+mn-cs"/>
              </a:defRPr>
            </a:lvl2pPr>
            <a:lvl3pPr marL="0" indent="0" algn="r">
              <a:spcBef>
                <a:spcPts val="0"/>
              </a:spcBef>
              <a:spcAft>
                <a:spcPts val="0"/>
              </a:spcAft>
              <a:buNone/>
              <a:defRPr sz="2800" b="1">
                <a:solidFill>
                  <a:schemeClr val="bg1"/>
                </a:solidFill>
              </a:defRPr>
            </a:lvl3pPr>
            <a:lvl4pPr marL="0" indent="0" algn="r">
              <a:spcBef>
                <a:spcPts val="0"/>
              </a:spcBef>
              <a:spcAft>
                <a:spcPts val="0"/>
              </a:spcAft>
              <a:buNone/>
              <a:defRPr sz="2800" b="1">
                <a:solidFill>
                  <a:schemeClr val="bg1"/>
                </a:solidFill>
              </a:defRPr>
            </a:lvl4pPr>
            <a:lvl5pPr marL="0" indent="0" algn="r">
              <a:spcBef>
                <a:spcPts val="0"/>
              </a:spcBef>
              <a:spcAft>
                <a:spcPts val="0"/>
              </a:spcAft>
              <a:buNone/>
              <a:defRPr sz="2800" b="1">
                <a:solidFill>
                  <a:schemeClr val="bg1"/>
                </a:solidFill>
              </a:defRPr>
            </a:lvl5pPr>
            <a:lvl6pPr marL="0" indent="0" algn="r">
              <a:spcBef>
                <a:spcPts val="0"/>
              </a:spcBef>
              <a:spcAft>
                <a:spcPts val="0"/>
              </a:spcAft>
              <a:buNone/>
              <a:defRPr sz="2800" b="1">
                <a:solidFill>
                  <a:schemeClr val="bg1"/>
                </a:solidFill>
              </a:defRPr>
            </a:lvl6pPr>
            <a:lvl7pPr marL="0" indent="0" algn="r">
              <a:spcBef>
                <a:spcPts val="0"/>
              </a:spcBef>
              <a:spcAft>
                <a:spcPts val="0"/>
              </a:spcAft>
              <a:buNone/>
              <a:defRPr sz="2800" b="1">
                <a:solidFill>
                  <a:schemeClr val="bg1"/>
                </a:solidFill>
              </a:defRPr>
            </a:lvl7pPr>
            <a:lvl8pPr marL="0" indent="0" algn="r">
              <a:spcBef>
                <a:spcPts val="0"/>
              </a:spcBef>
              <a:spcAft>
                <a:spcPts val="0"/>
              </a:spcAft>
              <a:buNone/>
              <a:defRPr sz="2800" b="1">
                <a:solidFill>
                  <a:schemeClr val="bg1"/>
                </a:solidFill>
              </a:defRPr>
            </a:lvl8pPr>
            <a:lvl9pPr marL="0" indent="0" algn="r">
              <a:spcBef>
                <a:spcPts val="0"/>
              </a:spcBef>
              <a:spcAft>
                <a:spcPts val="0"/>
              </a:spcAft>
              <a:buNone/>
              <a:defRPr sz="2800" b="1">
                <a:solidFill>
                  <a:schemeClr val="bg1"/>
                </a:solidFill>
              </a:defRPr>
            </a:lvl9pPr>
          </a:lstStyle>
          <a:p>
            <a:pPr lvl="8"/>
            <a:r>
              <a:rPr lang="en-US" noProof="0"/>
              <a:t>Subline</a:t>
            </a:r>
          </a:p>
          <a:p>
            <a:pPr lvl="8"/>
            <a:endParaRPr lang="en-US" noProof="0"/>
          </a:p>
        </p:txBody>
      </p:sp>
      <p:sp>
        <p:nvSpPr>
          <p:cNvPr id="12" name="Text Placeholder 11">
            <a:extLst>
              <a:ext uri="{FF2B5EF4-FFF2-40B4-BE49-F238E27FC236}">
                <a16:creationId xmlns:a16="http://schemas.microsoft.com/office/drawing/2014/main" id="{DA79EEBC-BFE0-B375-63DD-78E587668A37}"/>
              </a:ext>
            </a:extLst>
          </p:cNvPr>
          <p:cNvSpPr>
            <a:spLocks noGrp="1"/>
          </p:cNvSpPr>
          <p:nvPr>
            <p:ph type="body" sz="quarter" idx="17" hasCustomPrompt="1"/>
          </p:nvPr>
        </p:nvSpPr>
        <p:spPr bwMode="gray">
          <a:xfrm>
            <a:off x="6203950" y="2271605"/>
            <a:ext cx="5411467" cy="3749783"/>
          </a:xfrm>
        </p:spPr>
        <p:txBody>
          <a:bodyPr tIns="72000" anchor="b"/>
          <a:lstStyle>
            <a:lvl1pPr marL="0" indent="0" algn="r">
              <a:spcBef>
                <a:spcPts val="0"/>
              </a:spcBef>
              <a:spcAft>
                <a:spcPts val="0"/>
              </a:spcAft>
              <a:buFont typeface="Arial" panose="020B0604020202020204" pitchFamily="34" charset="0"/>
              <a:buNone/>
              <a:defRPr lang="en-US" sz="2800" b="0" kern="1200" noProof="0" dirty="0">
                <a:solidFill>
                  <a:schemeClr val="bg1"/>
                </a:solidFill>
                <a:latin typeface="+mn-lt"/>
                <a:ea typeface="+mn-ea"/>
                <a:cs typeface="+mn-cs"/>
              </a:defRPr>
            </a:lvl1pPr>
            <a:lvl2pPr marL="0" indent="0" algn="r">
              <a:spcBef>
                <a:spcPts val="0"/>
              </a:spcBef>
              <a:spcAft>
                <a:spcPts val="0"/>
              </a:spcAft>
              <a:buFont typeface="Arial" panose="020B0604020202020204" pitchFamily="34" charset="0"/>
              <a:buNone/>
              <a:defRPr sz="2800" b="0">
                <a:solidFill>
                  <a:schemeClr val="bg1"/>
                </a:solidFill>
              </a:defRPr>
            </a:lvl2pPr>
            <a:lvl3pPr marL="0" indent="0" algn="r">
              <a:spcBef>
                <a:spcPts val="0"/>
              </a:spcBef>
              <a:spcAft>
                <a:spcPts val="0"/>
              </a:spcAft>
              <a:buNone/>
              <a:defRPr sz="2800" b="0">
                <a:solidFill>
                  <a:schemeClr val="bg1"/>
                </a:solidFill>
              </a:defRPr>
            </a:lvl3pPr>
            <a:lvl4pPr marL="0" indent="0" algn="r">
              <a:spcBef>
                <a:spcPts val="0"/>
              </a:spcBef>
              <a:spcAft>
                <a:spcPts val="0"/>
              </a:spcAft>
              <a:buNone/>
              <a:defRPr sz="2800" b="0">
                <a:solidFill>
                  <a:schemeClr val="bg1"/>
                </a:solidFill>
              </a:defRPr>
            </a:lvl4pPr>
            <a:lvl5pPr marL="0" indent="0" algn="r">
              <a:spcBef>
                <a:spcPts val="0"/>
              </a:spcBef>
              <a:spcAft>
                <a:spcPts val="0"/>
              </a:spcAft>
              <a:buNone/>
              <a:defRPr sz="2800" b="0">
                <a:solidFill>
                  <a:schemeClr val="bg1"/>
                </a:solidFill>
              </a:defRPr>
            </a:lvl5pPr>
            <a:lvl6pPr marL="0" indent="0" algn="r">
              <a:spcBef>
                <a:spcPts val="0"/>
              </a:spcBef>
              <a:spcAft>
                <a:spcPts val="0"/>
              </a:spcAft>
              <a:buFont typeface="Arial" panose="020B0604020202020204" pitchFamily="34" charset="0"/>
              <a:buNone/>
              <a:defRPr sz="2800" b="0">
                <a:solidFill>
                  <a:schemeClr val="bg1"/>
                </a:solidFill>
              </a:defRPr>
            </a:lvl6pPr>
            <a:lvl7pPr marL="0" indent="0" algn="r">
              <a:spcBef>
                <a:spcPts val="0"/>
              </a:spcBef>
              <a:spcAft>
                <a:spcPts val="0"/>
              </a:spcAft>
              <a:buFont typeface="Arial" panose="020B0604020202020204" pitchFamily="34" charset="0"/>
              <a:buNone/>
              <a:defRPr sz="2800" b="0">
                <a:solidFill>
                  <a:schemeClr val="bg1"/>
                </a:solidFill>
              </a:defRPr>
            </a:lvl7pPr>
            <a:lvl8pPr marL="0" indent="0" algn="r">
              <a:spcBef>
                <a:spcPts val="0"/>
              </a:spcBef>
              <a:spcAft>
                <a:spcPts val="0"/>
              </a:spcAft>
              <a:buFont typeface="Arial" panose="020B0604020202020204" pitchFamily="34" charset="0"/>
              <a:buNone/>
              <a:defRPr sz="2800" b="0">
                <a:solidFill>
                  <a:schemeClr val="bg1"/>
                </a:solidFill>
              </a:defRPr>
            </a:lvl8pPr>
            <a:lvl9pPr marL="0" indent="0" algn="r">
              <a:spcBef>
                <a:spcPts val="0"/>
              </a:spcBef>
              <a:spcAft>
                <a:spcPts val="0"/>
              </a:spcAft>
              <a:buFont typeface="Arial" panose="020B0604020202020204" pitchFamily="34" charset="0"/>
              <a:buNone/>
              <a:defRPr sz="2800" b="0">
                <a:solidFill>
                  <a:schemeClr val="bg1"/>
                </a:solidFill>
              </a:defRPr>
            </a:lvl9pPr>
          </a:lstStyle>
          <a:p>
            <a:pPr lvl="0"/>
            <a:r>
              <a:rPr lang="en-US" noProof="0"/>
              <a:t>More information</a:t>
            </a:r>
          </a:p>
        </p:txBody>
      </p:sp>
      <p:sp>
        <p:nvSpPr>
          <p:cNvPr id="36" name="Date Placeholder 18">
            <a:extLst>
              <a:ext uri="{FF2B5EF4-FFF2-40B4-BE49-F238E27FC236}">
                <a16:creationId xmlns:a16="http://schemas.microsoft.com/office/drawing/2014/main" id="{5048D676-74C3-B9AF-ADA9-CE6758C3E58F}"/>
              </a:ext>
            </a:extLst>
          </p:cNvPr>
          <p:cNvSpPr>
            <a:spLocks noGrp="1"/>
          </p:cNvSpPr>
          <p:nvPr>
            <p:ph type="dt" sz="half" idx="14"/>
          </p:nvPr>
        </p:nvSpPr>
        <p:spPr bwMode="gray">
          <a:xfrm>
            <a:off x="12192000" y="-4763"/>
            <a:ext cx="0" cy="0"/>
          </a:xfrm>
        </p:spPr>
        <p:txBody>
          <a:bodyPr/>
          <a:lstStyle>
            <a:lvl1pPr>
              <a:defRPr sz="100"/>
            </a:lvl1pPr>
          </a:lstStyle>
          <a:p>
            <a:endParaRPr lang="en-US"/>
          </a:p>
        </p:txBody>
      </p:sp>
      <p:sp>
        <p:nvSpPr>
          <p:cNvPr id="37" name="Footer Placeholder 19">
            <a:extLst>
              <a:ext uri="{FF2B5EF4-FFF2-40B4-BE49-F238E27FC236}">
                <a16:creationId xmlns:a16="http://schemas.microsoft.com/office/drawing/2014/main" id="{7216E34E-2F39-056F-01D3-A8A1285F93AD}"/>
              </a:ext>
            </a:extLst>
          </p:cNvPr>
          <p:cNvSpPr>
            <a:spLocks noGrp="1"/>
          </p:cNvSpPr>
          <p:nvPr>
            <p:ph type="ftr" sz="quarter" idx="15"/>
          </p:nvPr>
        </p:nvSpPr>
        <p:spPr bwMode="gray">
          <a:xfrm>
            <a:off x="12192000" y="-4763"/>
            <a:ext cx="0" cy="0"/>
          </a:xfrm>
          <a:prstGeom prst="rect">
            <a:avLst/>
          </a:prstGeom>
        </p:spPr>
        <p:txBody>
          <a:bodyPr/>
          <a:lstStyle>
            <a:lvl1pPr>
              <a:defRPr sz="100">
                <a:solidFill>
                  <a:schemeClr val="tx2">
                    <a:alpha val="0"/>
                  </a:schemeClr>
                </a:solidFill>
              </a:defRPr>
            </a:lvl1pPr>
          </a:lstStyle>
          <a:p>
            <a:endParaRPr lang="en-US"/>
          </a:p>
        </p:txBody>
      </p:sp>
      <p:sp>
        <p:nvSpPr>
          <p:cNvPr id="38" name="Slide Number Placeholder 20">
            <a:extLst>
              <a:ext uri="{FF2B5EF4-FFF2-40B4-BE49-F238E27FC236}">
                <a16:creationId xmlns:a16="http://schemas.microsoft.com/office/drawing/2014/main" id="{747FC987-67EA-D9F7-3328-052FEC35B30D}"/>
              </a:ext>
            </a:extLst>
          </p:cNvPr>
          <p:cNvSpPr>
            <a:spLocks noGrp="1"/>
          </p:cNvSpPr>
          <p:nvPr>
            <p:ph type="sldNum" sz="quarter" idx="16"/>
          </p:nvPr>
        </p:nvSpPr>
        <p:spPr bwMode="gray">
          <a:xfrm>
            <a:off x="12192000" y="-4763"/>
            <a:ext cx="0" cy="0"/>
          </a:xfrm>
          <a:prstGeom prst="rect">
            <a:avLst/>
          </a:prstGeom>
        </p:spPr>
        <p:txBody>
          <a:bodyPr/>
          <a:lstStyle>
            <a:lvl1pPr>
              <a:defRPr sz="100">
                <a:solidFill>
                  <a:schemeClr val="tx2">
                    <a:alpha val="0"/>
                  </a:schemeClr>
                </a:solidFill>
              </a:defRPr>
            </a:lvl1pPr>
          </a:lstStyle>
          <a:p>
            <a:fld id="{59EE98BD-09F0-4B68-9D93-1B3DC2AC60DB}" type="slidenum">
              <a:rPr lang="en-US" smtClean="0"/>
              <a:pPr/>
              <a:t>‹#›</a:t>
            </a:fld>
            <a:endParaRPr lang="en-US"/>
          </a:p>
        </p:txBody>
      </p:sp>
    </p:spTree>
    <p:extLst>
      <p:ext uri="{BB962C8B-B14F-4D97-AF65-F5344CB8AC3E}">
        <p14:creationId xmlns:p14="http://schemas.microsoft.com/office/powerpoint/2010/main" val="3106543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2 small pictures with sub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8075613" y="1628775"/>
            <a:ext cx="3529012" cy="1871564"/>
          </a:xfrm>
          <a:noFill/>
        </p:spPr>
        <p:txBody>
          <a:bodyPr vert="horz" lIns="108000" tIns="0" rIns="108000" bIns="3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7272338"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8075613" y="3933823"/>
            <a:ext cx="3529012" cy="1871564"/>
          </a:xfrm>
          <a:noFill/>
        </p:spPr>
        <p:txBody>
          <a:bodyPr vert="horz" lIns="108000" tIns="0" rIns="108000" bIns="3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Text Placeholder 9">
            <a:extLst>
              <a:ext uri="{FF2B5EF4-FFF2-40B4-BE49-F238E27FC236}">
                <a16:creationId xmlns:a16="http://schemas.microsoft.com/office/drawing/2014/main" id="{8220B32D-3218-06EF-D600-1779989CC676}"/>
              </a:ext>
            </a:extLst>
          </p:cNvPr>
          <p:cNvSpPr>
            <a:spLocks noGrp="1"/>
          </p:cNvSpPr>
          <p:nvPr>
            <p:ph type="body" sz="quarter" idx="16"/>
          </p:nvPr>
        </p:nvSpPr>
        <p:spPr bwMode="gray">
          <a:xfrm>
            <a:off x="8075613" y="3500339"/>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12" name="Text Placeholder 9">
            <a:extLst>
              <a:ext uri="{FF2B5EF4-FFF2-40B4-BE49-F238E27FC236}">
                <a16:creationId xmlns:a16="http://schemas.microsoft.com/office/drawing/2014/main" id="{37CE1841-C085-E319-C2BB-C7297FBE064B}"/>
              </a:ext>
            </a:extLst>
          </p:cNvPr>
          <p:cNvSpPr>
            <a:spLocks noGrp="1"/>
          </p:cNvSpPr>
          <p:nvPr>
            <p:ph type="body" sz="quarter" idx="17"/>
          </p:nvPr>
        </p:nvSpPr>
        <p:spPr bwMode="gray">
          <a:xfrm>
            <a:off x="8075613" y="5805387"/>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4" name="Date Placeholder 3">
            <a:extLst>
              <a:ext uri="{FF2B5EF4-FFF2-40B4-BE49-F238E27FC236}">
                <a16:creationId xmlns:a16="http://schemas.microsoft.com/office/drawing/2014/main" id="{DB9A729B-96AD-FAA5-6DE1-8B91CEB60434}"/>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43BE807C-144D-E565-B8BB-47885D2D75D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77087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4 small pictur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0701" y="1628775"/>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3527426"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4330701" y="3933823"/>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12" name="Picture Placeholder 10">
            <a:extLst>
              <a:ext uri="{FF2B5EF4-FFF2-40B4-BE49-F238E27FC236}">
                <a16:creationId xmlns:a16="http://schemas.microsoft.com/office/drawing/2014/main" id="{1F01F1F9-EF17-E82C-C8DE-1B13A6F62CF4}"/>
              </a:ext>
            </a:extLst>
          </p:cNvPr>
          <p:cNvSpPr>
            <a:spLocks noGrp="1"/>
          </p:cNvSpPr>
          <p:nvPr>
            <p:ph type="pic" sz="quarter" idx="16" hasCustomPrompt="1"/>
          </p:nvPr>
        </p:nvSpPr>
        <p:spPr bwMode="gray">
          <a:xfrm>
            <a:off x="8075613" y="1628775"/>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13" name="Picture Placeholder 10">
            <a:extLst>
              <a:ext uri="{FF2B5EF4-FFF2-40B4-BE49-F238E27FC236}">
                <a16:creationId xmlns:a16="http://schemas.microsoft.com/office/drawing/2014/main" id="{19123662-AD3C-B002-22A0-B337A4A6BB6C}"/>
              </a:ext>
            </a:extLst>
          </p:cNvPr>
          <p:cNvSpPr>
            <a:spLocks noGrp="1"/>
          </p:cNvSpPr>
          <p:nvPr>
            <p:ph type="pic" sz="quarter" idx="17" hasCustomPrompt="1"/>
          </p:nvPr>
        </p:nvSpPr>
        <p:spPr bwMode="gray">
          <a:xfrm>
            <a:off x="8075613" y="3933823"/>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Date Placeholder 3">
            <a:extLst>
              <a:ext uri="{FF2B5EF4-FFF2-40B4-BE49-F238E27FC236}">
                <a16:creationId xmlns:a16="http://schemas.microsoft.com/office/drawing/2014/main" id="{D293D40D-674E-DF20-B604-2E52287F47FA}"/>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B517CEC3-D632-5F6E-0A5E-A6F0B86000B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24851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4 small pictures with descripti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0701" y="1628775"/>
            <a:ext cx="3529012" cy="1871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4330701" y="3933823"/>
            <a:ext cx="3529012" cy="1871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Text Placeholder 9">
            <a:extLst>
              <a:ext uri="{FF2B5EF4-FFF2-40B4-BE49-F238E27FC236}">
                <a16:creationId xmlns:a16="http://schemas.microsoft.com/office/drawing/2014/main" id="{8220B32D-3218-06EF-D600-1779989CC676}"/>
              </a:ext>
            </a:extLst>
          </p:cNvPr>
          <p:cNvSpPr>
            <a:spLocks noGrp="1"/>
          </p:cNvSpPr>
          <p:nvPr>
            <p:ph type="body" sz="quarter" idx="16"/>
          </p:nvPr>
        </p:nvSpPr>
        <p:spPr bwMode="gray">
          <a:xfrm>
            <a:off x="4330701" y="3500339"/>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12" name="Text Placeholder 9">
            <a:extLst>
              <a:ext uri="{FF2B5EF4-FFF2-40B4-BE49-F238E27FC236}">
                <a16:creationId xmlns:a16="http://schemas.microsoft.com/office/drawing/2014/main" id="{37CE1841-C085-E319-C2BB-C7297FBE064B}"/>
              </a:ext>
            </a:extLst>
          </p:cNvPr>
          <p:cNvSpPr>
            <a:spLocks noGrp="1"/>
          </p:cNvSpPr>
          <p:nvPr>
            <p:ph type="body" sz="quarter" idx="17"/>
          </p:nvPr>
        </p:nvSpPr>
        <p:spPr bwMode="gray">
          <a:xfrm>
            <a:off x="4330701" y="5805387"/>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4" name="Picture Placeholder 10">
            <a:extLst>
              <a:ext uri="{FF2B5EF4-FFF2-40B4-BE49-F238E27FC236}">
                <a16:creationId xmlns:a16="http://schemas.microsoft.com/office/drawing/2014/main" id="{05C86AEF-0736-B63B-AB0B-24760CF4DC69}"/>
              </a:ext>
            </a:extLst>
          </p:cNvPr>
          <p:cNvSpPr>
            <a:spLocks noGrp="1"/>
          </p:cNvSpPr>
          <p:nvPr>
            <p:ph type="pic" sz="quarter" idx="18" hasCustomPrompt="1"/>
          </p:nvPr>
        </p:nvSpPr>
        <p:spPr bwMode="gray">
          <a:xfrm>
            <a:off x="8075613" y="1628775"/>
            <a:ext cx="3529012" cy="1871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13" name="Text Placeholder 9">
            <a:extLst>
              <a:ext uri="{FF2B5EF4-FFF2-40B4-BE49-F238E27FC236}">
                <a16:creationId xmlns:a16="http://schemas.microsoft.com/office/drawing/2014/main" id="{AC033FBA-B0FD-2E7F-6F5E-0CA996D02E88}"/>
              </a:ext>
            </a:extLst>
          </p:cNvPr>
          <p:cNvSpPr>
            <a:spLocks noGrp="1"/>
          </p:cNvSpPr>
          <p:nvPr>
            <p:ph type="body" sz="quarter" idx="19"/>
          </p:nvPr>
        </p:nvSpPr>
        <p:spPr bwMode="gray">
          <a:xfrm>
            <a:off x="8075613" y="3500339"/>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14" name="Picture Placeholder 10">
            <a:extLst>
              <a:ext uri="{FF2B5EF4-FFF2-40B4-BE49-F238E27FC236}">
                <a16:creationId xmlns:a16="http://schemas.microsoft.com/office/drawing/2014/main" id="{28DC53DC-66C0-61B9-0D71-590001677D9E}"/>
              </a:ext>
            </a:extLst>
          </p:cNvPr>
          <p:cNvSpPr>
            <a:spLocks noGrp="1"/>
          </p:cNvSpPr>
          <p:nvPr>
            <p:ph type="pic" sz="quarter" idx="20" hasCustomPrompt="1"/>
          </p:nvPr>
        </p:nvSpPr>
        <p:spPr bwMode="gray">
          <a:xfrm>
            <a:off x="8075613" y="3933823"/>
            <a:ext cx="3529012" cy="1871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15" name="Text Placeholder 9">
            <a:extLst>
              <a:ext uri="{FF2B5EF4-FFF2-40B4-BE49-F238E27FC236}">
                <a16:creationId xmlns:a16="http://schemas.microsoft.com/office/drawing/2014/main" id="{C6CD1008-643E-2298-FA14-0A63FF146642}"/>
              </a:ext>
            </a:extLst>
          </p:cNvPr>
          <p:cNvSpPr>
            <a:spLocks noGrp="1"/>
          </p:cNvSpPr>
          <p:nvPr>
            <p:ph type="body" sz="quarter" idx="21"/>
          </p:nvPr>
        </p:nvSpPr>
        <p:spPr bwMode="gray">
          <a:xfrm>
            <a:off x="8075613" y="5805387"/>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9" name="Date Placeholder 3">
            <a:extLst>
              <a:ext uri="{FF2B5EF4-FFF2-40B4-BE49-F238E27FC236}">
                <a16:creationId xmlns:a16="http://schemas.microsoft.com/office/drawing/2014/main" id="{6EDAB615-A351-98BD-9C69-82E188582575}"/>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4ABE53FC-53A5-4C66-D93A-3C5B05058A6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0355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9 small pictur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0701" y="1628775"/>
            <a:ext cx="2280704" cy="1320199"/>
          </a:xfrm>
          <a:noFill/>
        </p:spPr>
        <p:txBody>
          <a:bodyPr vert="horz" lIns="108000" tIns="0" rIns="108000" bIns="144000" rtlCol="0" anchor="b">
            <a:noAutofit/>
          </a:bodyPr>
          <a:lstStyle>
            <a:lvl1pPr algn="ctr">
              <a:spcBef>
                <a:spcPts val="0"/>
              </a:spcBef>
              <a:spcAft>
                <a:spcPts val="0"/>
              </a:spcAft>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3527426"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4330701" y="3164979"/>
            <a:ext cx="2280704" cy="1320204"/>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2" name="Picture Placeholder 10">
            <a:extLst>
              <a:ext uri="{FF2B5EF4-FFF2-40B4-BE49-F238E27FC236}">
                <a16:creationId xmlns:a16="http://schemas.microsoft.com/office/drawing/2014/main" id="{1F01F1F9-EF17-E82C-C8DE-1B13A6F62CF4}"/>
              </a:ext>
            </a:extLst>
          </p:cNvPr>
          <p:cNvSpPr>
            <a:spLocks noGrp="1"/>
          </p:cNvSpPr>
          <p:nvPr>
            <p:ph type="pic" sz="quarter" idx="16" hasCustomPrompt="1"/>
          </p:nvPr>
        </p:nvSpPr>
        <p:spPr bwMode="gray">
          <a:xfrm>
            <a:off x="4330701" y="4701183"/>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3" name="Picture Placeholder 10">
            <a:extLst>
              <a:ext uri="{FF2B5EF4-FFF2-40B4-BE49-F238E27FC236}">
                <a16:creationId xmlns:a16="http://schemas.microsoft.com/office/drawing/2014/main" id="{19123662-AD3C-B002-22A0-B337A4A6BB6C}"/>
              </a:ext>
            </a:extLst>
          </p:cNvPr>
          <p:cNvSpPr>
            <a:spLocks noGrp="1"/>
          </p:cNvSpPr>
          <p:nvPr>
            <p:ph type="pic" sz="quarter" idx="17" hasCustomPrompt="1"/>
          </p:nvPr>
        </p:nvSpPr>
        <p:spPr bwMode="gray">
          <a:xfrm>
            <a:off x="6827309" y="1628775"/>
            <a:ext cx="2280704" cy="1320199"/>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8" name="Picture Placeholder 10">
            <a:extLst>
              <a:ext uri="{FF2B5EF4-FFF2-40B4-BE49-F238E27FC236}">
                <a16:creationId xmlns:a16="http://schemas.microsoft.com/office/drawing/2014/main" id="{B0322ED2-4241-68D3-5164-842BB71F5BB7}"/>
              </a:ext>
            </a:extLst>
          </p:cNvPr>
          <p:cNvSpPr>
            <a:spLocks noGrp="1"/>
          </p:cNvSpPr>
          <p:nvPr>
            <p:ph type="pic" sz="quarter" idx="18" hasCustomPrompt="1"/>
          </p:nvPr>
        </p:nvSpPr>
        <p:spPr bwMode="gray">
          <a:xfrm>
            <a:off x="6827309" y="3164979"/>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9" name="Picture Placeholder 10">
            <a:extLst>
              <a:ext uri="{FF2B5EF4-FFF2-40B4-BE49-F238E27FC236}">
                <a16:creationId xmlns:a16="http://schemas.microsoft.com/office/drawing/2014/main" id="{D787419D-AE95-21C4-9212-FF54CF2BD066}"/>
              </a:ext>
            </a:extLst>
          </p:cNvPr>
          <p:cNvSpPr>
            <a:spLocks noGrp="1"/>
          </p:cNvSpPr>
          <p:nvPr>
            <p:ph type="pic" sz="quarter" idx="19" hasCustomPrompt="1"/>
          </p:nvPr>
        </p:nvSpPr>
        <p:spPr bwMode="gray">
          <a:xfrm>
            <a:off x="6827309" y="4701183"/>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3" name="Date Placeholder 3">
            <a:extLst>
              <a:ext uri="{FF2B5EF4-FFF2-40B4-BE49-F238E27FC236}">
                <a16:creationId xmlns:a16="http://schemas.microsoft.com/office/drawing/2014/main" id="{492AA520-7E4E-1FE6-4601-26AE51494711}"/>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C56B432E-130B-4FA0-911E-D6D9FF41724B}"/>
              </a:ext>
            </a:extLst>
          </p:cNvPr>
          <p:cNvSpPr>
            <a:spLocks noGrp="1"/>
          </p:cNvSpPr>
          <p:nvPr>
            <p:ph type="title"/>
          </p:nvPr>
        </p:nvSpPr>
        <p:spPr>
          <a:xfrm>
            <a:off x="587375" y="296652"/>
            <a:ext cx="11017250" cy="1116121"/>
          </a:xfrm>
        </p:spPr>
        <p:txBody>
          <a:bodyPr/>
          <a:lstStyle/>
          <a:p>
            <a:r>
              <a:rPr lang="en-US"/>
              <a:t>Click to edit Master title style</a:t>
            </a:r>
            <a:endParaRPr lang="en-GB"/>
          </a:p>
        </p:txBody>
      </p:sp>
      <p:sp>
        <p:nvSpPr>
          <p:cNvPr id="16" name="Picture Placeholder 10">
            <a:extLst>
              <a:ext uri="{FF2B5EF4-FFF2-40B4-BE49-F238E27FC236}">
                <a16:creationId xmlns:a16="http://schemas.microsoft.com/office/drawing/2014/main" id="{3868421B-DD2D-4EE8-8592-0D2FB7899814}"/>
              </a:ext>
            </a:extLst>
          </p:cNvPr>
          <p:cNvSpPr>
            <a:spLocks noGrp="1"/>
          </p:cNvSpPr>
          <p:nvPr>
            <p:ph type="pic" sz="quarter" idx="20" hasCustomPrompt="1"/>
          </p:nvPr>
        </p:nvSpPr>
        <p:spPr bwMode="gray">
          <a:xfrm>
            <a:off x="9323921" y="1628775"/>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7" name="Picture Placeholder 10">
            <a:extLst>
              <a:ext uri="{FF2B5EF4-FFF2-40B4-BE49-F238E27FC236}">
                <a16:creationId xmlns:a16="http://schemas.microsoft.com/office/drawing/2014/main" id="{DFC54014-2DA1-DA63-088B-0DA49AA9DA09}"/>
              </a:ext>
            </a:extLst>
          </p:cNvPr>
          <p:cNvSpPr>
            <a:spLocks noGrp="1"/>
          </p:cNvSpPr>
          <p:nvPr>
            <p:ph type="pic" sz="quarter" idx="21" hasCustomPrompt="1"/>
          </p:nvPr>
        </p:nvSpPr>
        <p:spPr bwMode="gray">
          <a:xfrm>
            <a:off x="9323921" y="3164979"/>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0" name="Picture Placeholder 10">
            <a:extLst>
              <a:ext uri="{FF2B5EF4-FFF2-40B4-BE49-F238E27FC236}">
                <a16:creationId xmlns:a16="http://schemas.microsoft.com/office/drawing/2014/main" id="{5BF1D4CE-A0A9-65C0-B110-43CB14240B65}"/>
              </a:ext>
            </a:extLst>
          </p:cNvPr>
          <p:cNvSpPr>
            <a:spLocks noGrp="1"/>
          </p:cNvSpPr>
          <p:nvPr>
            <p:ph type="pic" sz="quarter" idx="22" hasCustomPrompt="1"/>
          </p:nvPr>
        </p:nvSpPr>
        <p:spPr bwMode="gray">
          <a:xfrm>
            <a:off x="9323921" y="4701183"/>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Tree>
    <p:extLst>
      <p:ext uri="{BB962C8B-B14F-4D97-AF65-F5344CB8AC3E}">
        <p14:creationId xmlns:p14="http://schemas.microsoft.com/office/powerpoint/2010/main" val="1788774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9 small pictures with descri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9">
            <a:extLst>
              <a:ext uri="{FF2B5EF4-FFF2-40B4-BE49-F238E27FC236}">
                <a16:creationId xmlns:a16="http://schemas.microsoft.com/office/drawing/2014/main" id="{8220B32D-3218-06EF-D600-1779989CC676}"/>
              </a:ext>
            </a:extLst>
          </p:cNvPr>
          <p:cNvSpPr>
            <a:spLocks noGrp="1"/>
          </p:cNvSpPr>
          <p:nvPr>
            <p:ph type="body" sz="quarter" idx="16"/>
          </p:nvPr>
        </p:nvSpPr>
        <p:spPr bwMode="gray">
          <a:xfrm>
            <a:off x="4330701" y="2732974"/>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9" name="Date Placeholder 3">
            <a:extLst>
              <a:ext uri="{FF2B5EF4-FFF2-40B4-BE49-F238E27FC236}">
                <a16:creationId xmlns:a16="http://schemas.microsoft.com/office/drawing/2014/main" id="{1844394E-1ABE-E2B8-9D16-7BB8ECA5BF84}"/>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16" name="Title 15">
            <a:extLst>
              <a:ext uri="{FF2B5EF4-FFF2-40B4-BE49-F238E27FC236}">
                <a16:creationId xmlns:a16="http://schemas.microsoft.com/office/drawing/2014/main" id="{EAA606B9-5377-B0F6-B734-37EA79840B45}"/>
              </a:ext>
            </a:extLst>
          </p:cNvPr>
          <p:cNvSpPr>
            <a:spLocks noGrp="1"/>
          </p:cNvSpPr>
          <p:nvPr>
            <p:ph type="title"/>
          </p:nvPr>
        </p:nvSpPr>
        <p:spPr/>
        <p:txBody>
          <a:bodyPr/>
          <a:lstStyle/>
          <a:p>
            <a:r>
              <a:rPr lang="en-US"/>
              <a:t>Click to edit Master title style</a:t>
            </a:r>
            <a:endParaRPr lang="en-GB"/>
          </a:p>
        </p:txBody>
      </p:sp>
      <p:sp>
        <p:nvSpPr>
          <p:cNvPr id="5" name="Picture Placeholder 10">
            <a:extLst>
              <a:ext uri="{FF2B5EF4-FFF2-40B4-BE49-F238E27FC236}">
                <a16:creationId xmlns:a16="http://schemas.microsoft.com/office/drawing/2014/main" id="{77424304-F437-BC8D-DFCC-540473182D67}"/>
              </a:ext>
            </a:extLst>
          </p:cNvPr>
          <p:cNvSpPr>
            <a:spLocks noGrp="1"/>
          </p:cNvSpPr>
          <p:nvPr>
            <p:ph type="pic" sz="quarter" idx="13" hasCustomPrompt="1"/>
          </p:nvPr>
        </p:nvSpPr>
        <p:spPr bwMode="gray">
          <a:xfrm>
            <a:off x="4330701" y="1628776"/>
            <a:ext cx="2280704" cy="1104198"/>
          </a:xfrm>
          <a:noFill/>
        </p:spPr>
        <p:txBody>
          <a:bodyPr vert="horz" lIns="108000" tIns="0" rIns="108000" bIns="72000" rtlCol="0" anchor="b">
            <a:noAutofit/>
          </a:bodyPr>
          <a:lstStyle>
            <a:lvl1pPr algn="ctr">
              <a:spcBef>
                <a:spcPts val="0"/>
              </a:spcBef>
              <a:spcAft>
                <a:spcPts val="0"/>
              </a:spcAft>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8" name="Picture Placeholder 10">
            <a:extLst>
              <a:ext uri="{FF2B5EF4-FFF2-40B4-BE49-F238E27FC236}">
                <a16:creationId xmlns:a16="http://schemas.microsoft.com/office/drawing/2014/main" id="{69AE6ECC-544E-DB5A-D1BC-6A0643A9B97A}"/>
              </a:ext>
            </a:extLst>
          </p:cNvPr>
          <p:cNvSpPr>
            <a:spLocks noGrp="1"/>
          </p:cNvSpPr>
          <p:nvPr>
            <p:ph type="pic" sz="quarter" idx="15" hasCustomPrompt="1"/>
          </p:nvPr>
        </p:nvSpPr>
        <p:spPr bwMode="gray">
          <a:xfrm>
            <a:off x="4330701" y="3164979"/>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7" name="Picture Placeholder 10">
            <a:extLst>
              <a:ext uri="{FF2B5EF4-FFF2-40B4-BE49-F238E27FC236}">
                <a16:creationId xmlns:a16="http://schemas.microsoft.com/office/drawing/2014/main" id="{D913ACCA-A448-E30A-68A7-394B0EC57041}"/>
              </a:ext>
            </a:extLst>
          </p:cNvPr>
          <p:cNvSpPr>
            <a:spLocks noGrp="1"/>
          </p:cNvSpPr>
          <p:nvPr>
            <p:ph type="pic" sz="quarter" idx="17" hasCustomPrompt="1"/>
          </p:nvPr>
        </p:nvSpPr>
        <p:spPr bwMode="gray">
          <a:xfrm>
            <a:off x="4330701" y="4701183"/>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8" name="Picture Placeholder 10">
            <a:extLst>
              <a:ext uri="{FF2B5EF4-FFF2-40B4-BE49-F238E27FC236}">
                <a16:creationId xmlns:a16="http://schemas.microsoft.com/office/drawing/2014/main" id="{353FB620-C8B6-2FF2-5E4F-6827CEBE354D}"/>
              </a:ext>
            </a:extLst>
          </p:cNvPr>
          <p:cNvSpPr>
            <a:spLocks noGrp="1"/>
          </p:cNvSpPr>
          <p:nvPr>
            <p:ph type="pic" sz="quarter" idx="18" hasCustomPrompt="1"/>
          </p:nvPr>
        </p:nvSpPr>
        <p:spPr bwMode="gray">
          <a:xfrm>
            <a:off x="6827309" y="1628775"/>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3" name="Picture Placeholder 10">
            <a:extLst>
              <a:ext uri="{FF2B5EF4-FFF2-40B4-BE49-F238E27FC236}">
                <a16:creationId xmlns:a16="http://schemas.microsoft.com/office/drawing/2014/main" id="{E040C14E-C60F-B130-32DA-8DD2C7576050}"/>
              </a:ext>
            </a:extLst>
          </p:cNvPr>
          <p:cNvSpPr>
            <a:spLocks noGrp="1"/>
          </p:cNvSpPr>
          <p:nvPr>
            <p:ph type="pic" sz="quarter" idx="19" hasCustomPrompt="1"/>
          </p:nvPr>
        </p:nvSpPr>
        <p:spPr bwMode="gray">
          <a:xfrm>
            <a:off x="6827309" y="3164979"/>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4" name="Picture Placeholder 10">
            <a:extLst>
              <a:ext uri="{FF2B5EF4-FFF2-40B4-BE49-F238E27FC236}">
                <a16:creationId xmlns:a16="http://schemas.microsoft.com/office/drawing/2014/main" id="{E406ACA8-F4DC-C024-7063-8A22B1173CFC}"/>
              </a:ext>
            </a:extLst>
          </p:cNvPr>
          <p:cNvSpPr>
            <a:spLocks noGrp="1"/>
          </p:cNvSpPr>
          <p:nvPr>
            <p:ph type="pic" sz="quarter" idx="20" hasCustomPrompt="1"/>
          </p:nvPr>
        </p:nvSpPr>
        <p:spPr bwMode="gray">
          <a:xfrm>
            <a:off x="6827309" y="4701183"/>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5" name="Picture Placeholder 10">
            <a:extLst>
              <a:ext uri="{FF2B5EF4-FFF2-40B4-BE49-F238E27FC236}">
                <a16:creationId xmlns:a16="http://schemas.microsoft.com/office/drawing/2014/main" id="{732C1D69-C381-10C2-42AC-B55E412DDD57}"/>
              </a:ext>
            </a:extLst>
          </p:cNvPr>
          <p:cNvSpPr>
            <a:spLocks noGrp="1"/>
          </p:cNvSpPr>
          <p:nvPr>
            <p:ph type="pic" sz="quarter" idx="21" hasCustomPrompt="1"/>
          </p:nvPr>
        </p:nvSpPr>
        <p:spPr bwMode="gray">
          <a:xfrm>
            <a:off x="9323921" y="1628775"/>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6" name="Picture Placeholder 10">
            <a:extLst>
              <a:ext uri="{FF2B5EF4-FFF2-40B4-BE49-F238E27FC236}">
                <a16:creationId xmlns:a16="http://schemas.microsoft.com/office/drawing/2014/main" id="{8DB0F154-C282-1151-2CA1-AE756C9A239B}"/>
              </a:ext>
            </a:extLst>
          </p:cNvPr>
          <p:cNvSpPr>
            <a:spLocks noGrp="1"/>
          </p:cNvSpPr>
          <p:nvPr>
            <p:ph type="pic" sz="quarter" idx="22" hasCustomPrompt="1"/>
          </p:nvPr>
        </p:nvSpPr>
        <p:spPr bwMode="gray">
          <a:xfrm>
            <a:off x="9323921" y="3164979"/>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7" name="Picture Placeholder 10">
            <a:extLst>
              <a:ext uri="{FF2B5EF4-FFF2-40B4-BE49-F238E27FC236}">
                <a16:creationId xmlns:a16="http://schemas.microsoft.com/office/drawing/2014/main" id="{BB48B27B-8F22-9E30-4B3D-5D8E2968BB32}"/>
              </a:ext>
            </a:extLst>
          </p:cNvPr>
          <p:cNvSpPr>
            <a:spLocks noGrp="1"/>
          </p:cNvSpPr>
          <p:nvPr>
            <p:ph type="pic" sz="quarter" idx="23" hasCustomPrompt="1"/>
          </p:nvPr>
        </p:nvSpPr>
        <p:spPr bwMode="gray">
          <a:xfrm>
            <a:off x="9323921" y="4701183"/>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8" name="Text Placeholder 9">
            <a:extLst>
              <a:ext uri="{FF2B5EF4-FFF2-40B4-BE49-F238E27FC236}">
                <a16:creationId xmlns:a16="http://schemas.microsoft.com/office/drawing/2014/main" id="{430E6E83-4E67-0768-F82A-A7C0BAF593B2}"/>
              </a:ext>
            </a:extLst>
          </p:cNvPr>
          <p:cNvSpPr>
            <a:spLocks noGrp="1"/>
          </p:cNvSpPr>
          <p:nvPr>
            <p:ph type="body" sz="quarter" idx="24"/>
          </p:nvPr>
        </p:nvSpPr>
        <p:spPr bwMode="gray">
          <a:xfrm>
            <a:off x="4330701" y="4269177"/>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29" name="Text Placeholder 9">
            <a:extLst>
              <a:ext uri="{FF2B5EF4-FFF2-40B4-BE49-F238E27FC236}">
                <a16:creationId xmlns:a16="http://schemas.microsoft.com/office/drawing/2014/main" id="{512DAB13-1EB4-266B-C7B4-2F430DBA284D}"/>
              </a:ext>
            </a:extLst>
          </p:cNvPr>
          <p:cNvSpPr>
            <a:spLocks noGrp="1"/>
          </p:cNvSpPr>
          <p:nvPr>
            <p:ph type="body" sz="quarter" idx="25"/>
          </p:nvPr>
        </p:nvSpPr>
        <p:spPr bwMode="gray">
          <a:xfrm>
            <a:off x="4330701" y="5805381"/>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0" name="Text Placeholder 9">
            <a:extLst>
              <a:ext uri="{FF2B5EF4-FFF2-40B4-BE49-F238E27FC236}">
                <a16:creationId xmlns:a16="http://schemas.microsoft.com/office/drawing/2014/main" id="{506413F2-105B-D1F5-2BFB-C52F52D4A7AE}"/>
              </a:ext>
            </a:extLst>
          </p:cNvPr>
          <p:cNvSpPr>
            <a:spLocks noGrp="1"/>
          </p:cNvSpPr>
          <p:nvPr>
            <p:ph type="body" sz="quarter" idx="26"/>
          </p:nvPr>
        </p:nvSpPr>
        <p:spPr bwMode="gray">
          <a:xfrm>
            <a:off x="6827309" y="2732973"/>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1" name="Text Placeholder 9">
            <a:extLst>
              <a:ext uri="{FF2B5EF4-FFF2-40B4-BE49-F238E27FC236}">
                <a16:creationId xmlns:a16="http://schemas.microsoft.com/office/drawing/2014/main" id="{3A4AD811-F33C-3BD3-C969-96049A84D8D8}"/>
              </a:ext>
            </a:extLst>
          </p:cNvPr>
          <p:cNvSpPr>
            <a:spLocks noGrp="1"/>
          </p:cNvSpPr>
          <p:nvPr>
            <p:ph type="body" sz="quarter" idx="27"/>
          </p:nvPr>
        </p:nvSpPr>
        <p:spPr bwMode="gray">
          <a:xfrm>
            <a:off x="6827309" y="4269177"/>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2" name="Text Placeholder 9">
            <a:extLst>
              <a:ext uri="{FF2B5EF4-FFF2-40B4-BE49-F238E27FC236}">
                <a16:creationId xmlns:a16="http://schemas.microsoft.com/office/drawing/2014/main" id="{350C7A30-F434-B00A-536F-D26989CE16B5}"/>
              </a:ext>
            </a:extLst>
          </p:cNvPr>
          <p:cNvSpPr>
            <a:spLocks noGrp="1"/>
          </p:cNvSpPr>
          <p:nvPr>
            <p:ph type="body" sz="quarter" idx="28"/>
          </p:nvPr>
        </p:nvSpPr>
        <p:spPr bwMode="gray">
          <a:xfrm>
            <a:off x="6827309" y="5805381"/>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3" name="Text Placeholder 9">
            <a:extLst>
              <a:ext uri="{FF2B5EF4-FFF2-40B4-BE49-F238E27FC236}">
                <a16:creationId xmlns:a16="http://schemas.microsoft.com/office/drawing/2014/main" id="{D248D04A-AC05-A26F-31D8-9E15F23AA061}"/>
              </a:ext>
            </a:extLst>
          </p:cNvPr>
          <p:cNvSpPr>
            <a:spLocks noGrp="1"/>
          </p:cNvSpPr>
          <p:nvPr>
            <p:ph type="body" sz="quarter" idx="29"/>
          </p:nvPr>
        </p:nvSpPr>
        <p:spPr bwMode="gray">
          <a:xfrm>
            <a:off x="9323921" y="2732973"/>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4" name="Text Placeholder 9">
            <a:extLst>
              <a:ext uri="{FF2B5EF4-FFF2-40B4-BE49-F238E27FC236}">
                <a16:creationId xmlns:a16="http://schemas.microsoft.com/office/drawing/2014/main" id="{F6F5CCE8-7C88-C8CA-6D46-EB721910756D}"/>
              </a:ext>
            </a:extLst>
          </p:cNvPr>
          <p:cNvSpPr>
            <a:spLocks noGrp="1"/>
          </p:cNvSpPr>
          <p:nvPr>
            <p:ph type="body" sz="quarter" idx="30"/>
          </p:nvPr>
        </p:nvSpPr>
        <p:spPr bwMode="gray">
          <a:xfrm>
            <a:off x="9323921" y="4269177"/>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5" name="Text Placeholder 9">
            <a:extLst>
              <a:ext uri="{FF2B5EF4-FFF2-40B4-BE49-F238E27FC236}">
                <a16:creationId xmlns:a16="http://schemas.microsoft.com/office/drawing/2014/main" id="{BCD9878E-B627-642D-85DE-58B1DFDA1826}"/>
              </a:ext>
            </a:extLst>
          </p:cNvPr>
          <p:cNvSpPr>
            <a:spLocks noGrp="1"/>
          </p:cNvSpPr>
          <p:nvPr>
            <p:ph type="body" sz="quarter" idx="31"/>
          </p:nvPr>
        </p:nvSpPr>
        <p:spPr bwMode="gray">
          <a:xfrm>
            <a:off x="9323921" y="5805381"/>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Tree>
    <p:extLst>
      <p:ext uri="{BB962C8B-B14F-4D97-AF65-F5344CB8AC3E}">
        <p14:creationId xmlns:p14="http://schemas.microsoft.com/office/powerpoint/2010/main" val="2639221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picture and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3527426" cy="4392613"/>
          </a:xfrm>
          <a:noFill/>
        </p:spPr>
        <p:txBody>
          <a:bodyPr vert="horz" lIns="108000" tIns="0" rIns="108000" bIns="39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4332625" y="1628774"/>
            <a:ext cx="7272000"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0ECD8239-5B64-B169-DAB4-0FE7986F56DE}"/>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E6E47CBE-7358-D3B8-74A6-326C4260BCD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96337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mall picture and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5"/>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4332625" y="1628774"/>
            <a:ext cx="7272000"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4D8517E9-A78E-F743-2DCD-CA40D7F08374}"/>
              </a:ext>
            </a:extLst>
          </p:cNvPr>
          <p:cNvSpPr>
            <a:spLocks noGrp="1"/>
          </p:cNvSpPr>
          <p:nvPr>
            <p:ph type="pic" sz="quarter" idx="15" hasCustomPrompt="1"/>
          </p:nvPr>
        </p:nvSpPr>
        <p:spPr bwMode="gray">
          <a:xfrm>
            <a:off x="587375" y="3933823"/>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Date Placeholder 3">
            <a:extLst>
              <a:ext uri="{FF2B5EF4-FFF2-40B4-BE49-F238E27FC236}">
                <a16:creationId xmlns:a16="http://schemas.microsoft.com/office/drawing/2014/main" id="{02984B47-056B-37AE-F99F-A9424A27E388}"/>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7BED526B-79F7-C80E-7B4F-AA3501215BE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4452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Small picture with description and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5"/>
            <a:ext cx="3527426" cy="1871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4332625" y="1628774"/>
            <a:ext cx="7272000"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4D8517E9-A78E-F743-2DCD-CA40D7F08374}"/>
              </a:ext>
            </a:extLst>
          </p:cNvPr>
          <p:cNvSpPr>
            <a:spLocks noGrp="1"/>
          </p:cNvSpPr>
          <p:nvPr>
            <p:ph type="pic" sz="quarter" idx="15" hasCustomPrompt="1"/>
          </p:nvPr>
        </p:nvSpPr>
        <p:spPr bwMode="gray">
          <a:xfrm>
            <a:off x="587375" y="3933823"/>
            <a:ext cx="3527426" cy="1871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4" name="Text Placeholder 9">
            <a:extLst>
              <a:ext uri="{FF2B5EF4-FFF2-40B4-BE49-F238E27FC236}">
                <a16:creationId xmlns:a16="http://schemas.microsoft.com/office/drawing/2014/main" id="{C601764E-3EBB-1300-1FA0-952CA7FBEA7D}"/>
              </a:ext>
            </a:extLst>
          </p:cNvPr>
          <p:cNvSpPr>
            <a:spLocks noGrp="1"/>
          </p:cNvSpPr>
          <p:nvPr>
            <p:ph type="body" sz="quarter" idx="16"/>
          </p:nvPr>
        </p:nvSpPr>
        <p:spPr bwMode="gray">
          <a:xfrm>
            <a:off x="587375" y="3500339"/>
            <a:ext cx="3527426"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a:p>
            <a:pPr lvl="1"/>
            <a:r>
              <a:rPr lang="en-US" noProof="0"/>
              <a:t>Second level</a:t>
            </a:r>
          </a:p>
        </p:txBody>
      </p:sp>
      <p:sp>
        <p:nvSpPr>
          <p:cNvPr id="9" name="Text Placeholder 9">
            <a:extLst>
              <a:ext uri="{FF2B5EF4-FFF2-40B4-BE49-F238E27FC236}">
                <a16:creationId xmlns:a16="http://schemas.microsoft.com/office/drawing/2014/main" id="{048318B1-9A2E-227D-EC24-66AF9527D914}"/>
              </a:ext>
            </a:extLst>
          </p:cNvPr>
          <p:cNvSpPr>
            <a:spLocks noGrp="1"/>
          </p:cNvSpPr>
          <p:nvPr>
            <p:ph type="body" sz="quarter" idx="17"/>
          </p:nvPr>
        </p:nvSpPr>
        <p:spPr bwMode="gray">
          <a:xfrm>
            <a:off x="587375" y="5805387"/>
            <a:ext cx="3527426"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a:p>
            <a:pPr lvl="1"/>
            <a:r>
              <a:rPr lang="en-US" noProof="0"/>
              <a:t>Second level</a:t>
            </a:r>
          </a:p>
        </p:txBody>
      </p:sp>
      <p:sp>
        <p:nvSpPr>
          <p:cNvPr id="3" name="Date Placeholder 3">
            <a:extLst>
              <a:ext uri="{FF2B5EF4-FFF2-40B4-BE49-F238E27FC236}">
                <a16:creationId xmlns:a16="http://schemas.microsoft.com/office/drawing/2014/main" id="{A618426E-321A-6024-F96C-1E409F551C22}"/>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DDEE4B79-1529-0705-1504-FC2BFD846B5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2600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mall picture and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5"/>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8077199" y="1628774"/>
            <a:ext cx="3527426"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4D8517E9-A78E-F743-2DCD-CA40D7F08374}"/>
              </a:ext>
            </a:extLst>
          </p:cNvPr>
          <p:cNvSpPr>
            <a:spLocks noGrp="1"/>
          </p:cNvSpPr>
          <p:nvPr>
            <p:ph type="pic" sz="quarter" idx="15" hasCustomPrompt="1"/>
          </p:nvPr>
        </p:nvSpPr>
        <p:spPr bwMode="gray">
          <a:xfrm>
            <a:off x="587375" y="3933823"/>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Date Placeholder 3">
            <a:extLst>
              <a:ext uri="{FF2B5EF4-FFF2-40B4-BE49-F238E27FC236}">
                <a16:creationId xmlns:a16="http://schemas.microsoft.com/office/drawing/2014/main" id="{02984B47-056B-37AE-F99F-A9424A27E388}"/>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DA450E8F-755A-FDF7-74A4-46DB5B4A12EC}"/>
              </a:ext>
            </a:extLst>
          </p:cNvPr>
          <p:cNvSpPr>
            <a:spLocks noGrp="1"/>
          </p:cNvSpPr>
          <p:nvPr>
            <p:ph type="title"/>
          </p:nvPr>
        </p:nvSpPr>
        <p:spPr/>
        <p:txBody>
          <a:bodyPr/>
          <a:lstStyle/>
          <a:p>
            <a:r>
              <a:rPr lang="en-US"/>
              <a:t>Click to edit Master title style</a:t>
            </a:r>
            <a:endParaRPr lang="en-GB"/>
          </a:p>
        </p:txBody>
      </p:sp>
      <p:sp>
        <p:nvSpPr>
          <p:cNvPr id="5" name="Picture Placeholder 10">
            <a:extLst>
              <a:ext uri="{FF2B5EF4-FFF2-40B4-BE49-F238E27FC236}">
                <a16:creationId xmlns:a16="http://schemas.microsoft.com/office/drawing/2014/main" id="{91698283-DFCE-1C33-9CE2-C520FD46DBAA}"/>
              </a:ext>
            </a:extLst>
          </p:cNvPr>
          <p:cNvSpPr>
            <a:spLocks noGrp="1"/>
          </p:cNvSpPr>
          <p:nvPr>
            <p:ph type="pic" sz="quarter" idx="16" hasCustomPrompt="1"/>
          </p:nvPr>
        </p:nvSpPr>
        <p:spPr bwMode="gray">
          <a:xfrm>
            <a:off x="4332625" y="1628774"/>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8" name="Picture Placeholder 10">
            <a:extLst>
              <a:ext uri="{FF2B5EF4-FFF2-40B4-BE49-F238E27FC236}">
                <a16:creationId xmlns:a16="http://schemas.microsoft.com/office/drawing/2014/main" id="{21649B22-E96E-E8A5-3F09-50821CF7D315}"/>
              </a:ext>
            </a:extLst>
          </p:cNvPr>
          <p:cNvSpPr>
            <a:spLocks noGrp="1"/>
          </p:cNvSpPr>
          <p:nvPr>
            <p:ph type="pic" sz="quarter" idx="17" hasCustomPrompt="1"/>
          </p:nvPr>
        </p:nvSpPr>
        <p:spPr bwMode="gray">
          <a:xfrm>
            <a:off x="4332625" y="3933823"/>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Tree>
    <p:extLst>
      <p:ext uri="{BB962C8B-B14F-4D97-AF65-F5344CB8AC3E}">
        <p14:creationId xmlns:p14="http://schemas.microsoft.com/office/powerpoint/2010/main" val="46936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0" y="0"/>
            <a:ext cx="12192000" cy="6858000"/>
          </a:xfrm>
          <a:noFill/>
        </p:spPr>
        <p:txBody>
          <a:bodyPr vert="horz" lIns="108000" tIns="0" rIns="108000" bIns="147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BA386111-3C8C-C272-8A58-BE09D2B132A3}"/>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51C17694-1238-BA8B-054B-F5ADA913A4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9020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EC74B9C-BCF2-B5C1-883A-3811EE22521F}"/>
              </a:ext>
            </a:extLst>
          </p:cNvPr>
          <p:cNvSpPr/>
          <p:nvPr userDrawn="1"/>
        </p:nvSpPr>
        <p:spPr bwMode="gray">
          <a:xfrm>
            <a:off x="0" y="1262743"/>
            <a:ext cx="12192000" cy="51525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CH" sz="1600" err="1"/>
          </a:p>
        </p:txBody>
      </p:sp>
      <p:sp>
        <p:nvSpPr>
          <p:cNvPr id="5" name="Footer Placeholder 4">
            <a:extLst>
              <a:ext uri="{FF2B5EF4-FFF2-40B4-BE49-F238E27FC236}">
                <a16:creationId xmlns:a16="http://schemas.microsoft.com/office/drawing/2014/main" id="{9995407A-EBEF-38B1-A1E6-A24CEBFEB475}"/>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6" name="Slide Number Placeholder 5">
            <a:extLst>
              <a:ext uri="{FF2B5EF4-FFF2-40B4-BE49-F238E27FC236}">
                <a16:creationId xmlns:a16="http://schemas.microsoft.com/office/drawing/2014/main" id="{B77FB18A-C2E2-27C9-B90B-EDE14751F3C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pic>
        <p:nvPicPr>
          <p:cNvPr id="2" name="Grafik 1">
            <a:extLst>
              <a:ext uri="{FF2B5EF4-FFF2-40B4-BE49-F238E27FC236}">
                <a16:creationId xmlns:a16="http://schemas.microsoft.com/office/drawing/2014/main" id="{31F77999-9DCA-B285-DF5A-4049567A76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587375" y="1629834"/>
            <a:ext cx="3529013" cy="4391554"/>
          </a:xfrm>
          <a:prstGeom prst="rect">
            <a:avLst/>
          </a:prstGeom>
        </p:spPr>
      </p:pic>
      <p:sp>
        <p:nvSpPr>
          <p:cNvPr id="3" name="Date Placeholder 3">
            <a:extLst>
              <a:ext uri="{FF2B5EF4-FFF2-40B4-BE49-F238E27FC236}">
                <a16:creationId xmlns:a16="http://schemas.microsoft.com/office/drawing/2014/main" id="{EF3AD8C0-0C63-BC49-49C2-7BF4359103EC}"/>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7" name="Title 6">
            <a:extLst>
              <a:ext uri="{FF2B5EF4-FFF2-40B4-BE49-F238E27FC236}">
                <a16:creationId xmlns:a16="http://schemas.microsoft.com/office/drawing/2014/main" id="{631B41ED-ADD3-1A17-12BF-A7D7A9BF383D}"/>
              </a:ext>
            </a:extLst>
          </p:cNvPr>
          <p:cNvSpPr>
            <a:spLocks noGrp="1"/>
          </p:cNvSpPr>
          <p:nvPr>
            <p:ph type="title" hasCustomPrompt="1"/>
          </p:nvPr>
        </p:nvSpPr>
        <p:spPr/>
        <p:txBody>
          <a:bodyPr/>
          <a:lstStyle/>
          <a:p>
            <a:r>
              <a:rPr lang="en-US" noProof="0"/>
              <a:t>Agenda</a:t>
            </a:r>
          </a:p>
        </p:txBody>
      </p:sp>
      <p:cxnSp>
        <p:nvCxnSpPr>
          <p:cNvPr id="9" name="Straight Connector 16">
            <a:extLst>
              <a:ext uri="{FF2B5EF4-FFF2-40B4-BE49-F238E27FC236}">
                <a16:creationId xmlns:a16="http://schemas.microsoft.com/office/drawing/2014/main" id="{741ECF29-C8C8-8D67-6B22-BDC94DF1F26E}"/>
              </a:ext>
            </a:extLst>
          </p:cNvPr>
          <p:cNvCxnSpPr>
            <a:cxnSpLocks/>
          </p:cNvCxnSpPr>
          <p:nvPr userDrawn="1"/>
        </p:nvCxnSpPr>
        <p:spPr bwMode="gray">
          <a:xfrm flipH="1">
            <a:off x="0" y="6381750"/>
            <a:ext cx="12192000" cy="0"/>
          </a:xfrm>
          <a:prstGeom prst="line">
            <a:avLst/>
          </a:prstGeom>
          <a:ln>
            <a:solidFill>
              <a:srgbClr val="D8D8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91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full slide pictur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EB23E7-E996-4036-E366-7929194D89B3}"/>
              </a:ext>
            </a:extLst>
          </p:cNvPr>
          <p:cNvSpPr/>
          <p:nvPr userDrawn="1"/>
        </p:nvSpPr>
        <p:spPr bwMode="gray">
          <a:xfrm>
            <a:off x="0" y="1262743"/>
            <a:ext cx="12192000" cy="51525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CH" sz="1600" err="1"/>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0" y="0"/>
            <a:ext cx="12192000" cy="6381750"/>
          </a:xfrm>
          <a:noFill/>
        </p:spPr>
        <p:txBody>
          <a:bodyPr vert="horz" lIns="108000" tIns="0" rIns="108000" bIns="115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A4448AFB-0E75-DBAC-1DFF-AE8869AA0892}"/>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C66B2006-0144-F35B-5F6F-68AC9AAD4BA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43736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full width pictur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D6D894-2D87-DDC3-4209-51C7C7D3F77F}"/>
              </a:ext>
            </a:extLst>
          </p:cNvPr>
          <p:cNvSpPr/>
          <p:nvPr userDrawn="1"/>
        </p:nvSpPr>
        <p:spPr bwMode="gray">
          <a:xfrm>
            <a:off x="0" y="1262743"/>
            <a:ext cx="12192000" cy="51525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CH" sz="1600" err="1"/>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0" y="1412773"/>
            <a:ext cx="12192000" cy="4968978"/>
          </a:xfrm>
          <a:noFill/>
        </p:spPr>
        <p:txBody>
          <a:bodyPr vert="horz" lIns="108000" tIns="0" rIns="108000" bIns="115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247B9C66-E11F-C633-DA8A-7108ED32F727}"/>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675EAF07-E4BB-8A52-5E78-9E4E13A734C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30248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9A57B7F-21FF-5EFC-4F4E-E5473B8FDE0D}"/>
              </a:ext>
            </a:extLst>
          </p:cNvPr>
          <p:cNvSpPr/>
          <p:nvPr userDrawn="1"/>
        </p:nvSpPr>
        <p:spPr bwMode="gray">
          <a:xfrm>
            <a:off x="0" y="6273316"/>
            <a:ext cx="12192000"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CH" sz="1600" err="1"/>
          </a:p>
        </p:txBody>
      </p:sp>
      <p:sp>
        <p:nvSpPr>
          <p:cNvPr id="2" name="Rectangle 1">
            <a:extLst>
              <a:ext uri="{FF2B5EF4-FFF2-40B4-BE49-F238E27FC236}">
                <a16:creationId xmlns:a16="http://schemas.microsoft.com/office/drawing/2014/main" id="{98E7F83F-72A1-87E9-A0C6-1BD1E51A039F}"/>
              </a:ext>
            </a:extLst>
          </p:cNvPr>
          <p:cNvSpPr/>
          <p:nvPr userDrawn="1"/>
        </p:nvSpPr>
        <p:spPr bwMode="gray">
          <a:xfrm>
            <a:off x="0" y="0"/>
            <a:ext cx="12191341" cy="6381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16000" indent="-216000" algn="l">
              <a:lnSpc>
                <a:spcPct val="90000"/>
              </a:lnSpc>
              <a:spcBef>
                <a:spcPts val="400"/>
              </a:spcBef>
              <a:spcAft>
                <a:spcPts val="400"/>
              </a:spcAft>
              <a:buFont typeface="Wingdings" panose="05000000000000000000" pitchFamily="2" charset="2"/>
              <a:buChar char="§"/>
            </a:pPr>
            <a:endParaRPr lang="en-GB" err="1"/>
          </a:p>
        </p:txBody>
      </p:sp>
      <p:sp>
        <p:nvSpPr>
          <p:cNvPr id="7" name="Rechteck 1">
            <a:extLst>
              <a:ext uri="{FF2B5EF4-FFF2-40B4-BE49-F238E27FC236}">
                <a16:creationId xmlns:a16="http://schemas.microsoft.com/office/drawing/2014/main" id="{1120EAC7-270A-165B-70F7-67C72C4AE826}"/>
              </a:ext>
            </a:extLst>
          </p:cNvPr>
          <p:cNvSpPr/>
          <p:nvPr userDrawn="1"/>
        </p:nvSpPr>
        <p:spPr bwMode="gray">
          <a:xfrm>
            <a:off x="0" y="2925750"/>
            <a:ext cx="12192000" cy="3456000"/>
          </a:xfrm>
          <a:prstGeom prst="rect">
            <a:avLst/>
          </a:prstGeom>
          <a:solidFill>
            <a:srgbClr val="D8D8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Picture Placeholder 10">
            <a:extLst>
              <a:ext uri="{FF2B5EF4-FFF2-40B4-BE49-F238E27FC236}">
                <a16:creationId xmlns:a16="http://schemas.microsoft.com/office/drawing/2014/main" id="{BDD84BF7-F79E-5763-4C72-A8435238B878}"/>
              </a:ext>
            </a:extLst>
          </p:cNvPr>
          <p:cNvSpPr>
            <a:spLocks noGrp="1"/>
          </p:cNvSpPr>
          <p:nvPr>
            <p:ph type="pic" sz="quarter" idx="16" hasCustomPrompt="1"/>
          </p:nvPr>
        </p:nvSpPr>
        <p:spPr bwMode="gray">
          <a:xfrm>
            <a:off x="8075613" y="3933824"/>
            <a:ext cx="3529012" cy="2089149"/>
          </a:xfrm>
          <a:noFill/>
        </p:spPr>
        <p:txBody>
          <a:bodyPr vert="horz" lIns="108000" tIns="0" rIns="108000" bIns="39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Footer Placeholder 2">
            <a:extLst>
              <a:ext uri="{FF2B5EF4-FFF2-40B4-BE49-F238E27FC236}">
                <a16:creationId xmlns:a16="http://schemas.microsoft.com/office/drawing/2014/main" id="{E21B1839-ED6F-B764-CF7C-4FB43A465CF5}"/>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4" name="Slide Number Placeholder 3">
            <a:extLst>
              <a:ext uri="{FF2B5EF4-FFF2-40B4-BE49-F238E27FC236}">
                <a16:creationId xmlns:a16="http://schemas.microsoft.com/office/drawing/2014/main" id="{1BEB4925-DBC0-126F-BD68-AFC865BD68C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pic>
        <p:nvPicPr>
          <p:cNvPr id="6" name="Graphic 5">
            <a:extLst>
              <a:ext uri="{FF2B5EF4-FFF2-40B4-BE49-F238E27FC236}">
                <a16:creationId xmlns:a16="http://schemas.microsoft.com/office/drawing/2014/main" id="{EF36CE95-DE8F-E656-2CA0-3D7783F2BA3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6203950" y="955325"/>
            <a:ext cx="5398771" cy="1191894"/>
          </a:xfrm>
          <a:prstGeom prst="rect">
            <a:avLst/>
          </a:prstGeom>
        </p:spPr>
      </p:pic>
      <p:sp>
        <p:nvSpPr>
          <p:cNvPr id="10" name="Text Placeholder 8">
            <a:extLst>
              <a:ext uri="{FF2B5EF4-FFF2-40B4-BE49-F238E27FC236}">
                <a16:creationId xmlns:a16="http://schemas.microsoft.com/office/drawing/2014/main" id="{00CF3244-A684-C8B4-8F7C-9B870F4F31C8}"/>
              </a:ext>
            </a:extLst>
          </p:cNvPr>
          <p:cNvSpPr>
            <a:spLocks noGrp="1"/>
          </p:cNvSpPr>
          <p:nvPr>
            <p:ph type="body" sz="quarter" idx="14" hasCustomPrompt="1"/>
          </p:nvPr>
        </p:nvSpPr>
        <p:spPr bwMode="gray">
          <a:xfrm>
            <a:off x="587374" y="4653824"/>
            <a:ext cx="7272338" cy="1369149"/>
          </a:xfrm>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800" b="0" kern="1200" noProof="0" dirty="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lang="en-US" sz="1800" b="0" kern="1200" noProof="0" dirty="0">
                <a:solidFill>
                  <a:schemeClr val="tx1"/>
                </a:solidFill>
                <a:latin typeface="+mn-lt"/>
                <a:ea typeface="+mn-ea"/>
                <a:cs typeface="+mn-cs"/>
              </a:defRPr>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None/>
              <a:defRPr sz="1800" b="0"/>
            </a:lvl5pPr>
            <a:lvl6pPr marL="0" indent="0">
              <a:spcBef>
                <a:spcPts val="0"/>
              </a:spcBef>
              <a:spcAft>
                <a:spcPts val="0"/>
              </a:spcAft>
              <a:buFont typeface="Arial" panose="020B0604020202020204" pitchFamily="34" charset="0"/>
              <a:buNone/>
              <a:defRPr sz="1800" b="0"/>
            </a:lvl6pPr>
            <a:lvl7pPr marL="0" indent="0">
              <a:spcBef>
                <a:spcPts val="0"/>
              </a:spcBef>
              <a:spcAft>
                <a:spcPts val="0"/>
              </a:spcAft>
              <a:buFont typeface="Arial" panose="020B0604020202020204" pitchFamily="34" charset="0"/>
              <a:buNone/>
              <a:defRPr sz="1800" b="0"/>
            </a:lvl7pPr>
            <a:lvl8pPr marL="0" indent="0">
              <a:spcBef>
                <a:spcPts val="0"/>
              </a:spcBef>
              <a:spcAft>
                <a:spcPts val="0"/>
              </a:spcAft>
              <a:buFont typeface="Arial" panose="020B0604020202020204" pitchFamily="34" charset="0"/>
              <a:buNone/>
              <a:defRPr sz="1800" b="0"/>
            </a:lvl8pPr>
            <a:lvl9pPr marL="0" indent="0">
              <a:spcBef>
                <a:spcPts val="0"/>
              </a:spcBef>
              <a:spcAft>
                <a:spcPts val="0"/>
              </a:spcAft>
              <a:buFont typeface="Arial" panose="020B0604020202020204" pitchFamily="34" charset="0"/>
              <a:buNone/>
              <a:defRPr sz="1800" b="0"/>
            </a:lvl9pPr>
          </a:lstStyle>
          <a:p>
            <a:pPr lvl="0"/>
            <a:r>
              <a:rPr lang="en-US" noProof="0"/>
              <a:t>(insert name + job title + department + contact info here)</a:t>
            </a:r>
          </a:p>
          <a:p>
            <a:pPr lvl="0"/>
            <a:endParaRPr lang="en-US" noProof="0"/>
          </a:p>
        </p:txBody>
      </p:sp>
      <p:sp>
        <p:nvSpPr>
          <p:cNvPr id="8" name="Date Placeholder 3">
            <a:extLst>
              <a:ext uri="{FF2B5EF4-FFF2-40B4-BE49-F238E27FC236}">
                <a16:creationId xmlns:a16="http://schemas.microsoft.com/office/drawing/2014/main" id="{E3F50A99-CCEA-9712-0372-F78527FCDE39}"/>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9" name="TextBox 12">
            <a:extLst>
              <a:ext uri="{FF2B5EF4-FFF2-40B4-BE49-F238E27FC236}">
                <a16:creationId xmlns:a16="http://schemas.microsoft.com/office/drawing/2014/main" id="{C6EEA494-DD97-4D5B-A9FB-DCB918D1F482}"/>
              </a:ext>
            </a:extLst>
          </p:cNvPr>
          <p:cNvSpPr txBox="1"/>
          <p:nvPr userDrawn="1"/>
        </p:nvSpPr>
        <p:spPr bwMode="gray">
          <a:xfrm>
            <a:off x="587374" y="3933825"/>
            <a:ext cx="7272338" cy="72000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spcBef>
                <a:spcPts val="400"/>
              </a:spcBef>
              <a:spcAft>
                <a:spcPts val="600"/>
              </a:spcAft>
              <a:buClrTx/>
              <a:buFont typeface="Wingdings" panose="05000000000000000000" pitchFamily="2" charset="2"/>
              <a:buNone/>
            </a:pPr>
            <a:r>
              <a:rPr lang="en-US" sz="2800">
                <a:latin typeface="+mj-lt"/>
              </a:rPr>
              <a:t>Contact</a:t>
            </a:r>
            <a:r>
              <a:rPr lang="en-US" sz="2800"/>
              <a:t> us</a:t>
            </a:r>
            <a:endParaRPr lang="de-DE" sz="2800" err="1"/>
          </a:p>
        </p:txBody>
      </p:sp>
    </p:spTree>
    <p:extLst>
      <p:ext uri="{BB962C8B-B14F-4D97-AF65-F5344CB8AC3E}">
        <p14:creationId xmlns:p14="http://schemas.microsoft.com/office/powerpoint/2010/main" val="3364416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4" name="Rechteck 13">
            <a:extLst>
              <a:ext uri="{FF2B5EF4-FFF2-40B4-BE49-F238E27FC236}">
                <a16:creationId xmlns:a16="http://schemas.microsoft.com/office/drawing/2014/main" id="{6518B777-212D-FB13-A1F1-D0E7C80B4C90}"/>
              </a:ext>
            </a:extLst>
          </p:cNvPr>
          <p:cNvSpPr>
            <a:spLocks/>
          </p:cNvSpPr>
          <p:nvPr userDrawn="1"/>
        </p:nvSpPr>
        <p:spPr bwMode="gray">
          <a:xfrm>
            <a:off x="0" y="1402895"/>
            <a:ext cx="12193200" cy="5455105"/>
          </a:xfrm>
          <a:prstGeom prst="rect">
            <a:avLst/>
          </a:pr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a:p>
        </p:txBody>
      </p:sp>
      <p:sp>
        <p:nvSpPr>
          <p:cNvPr id="16" name="Picture Placeholder 15">
            <a:extLst>
              <a:ext uri="{FF2B5EF4-FFF2-40B4-BE49-F238E27FC236}">
                <a16:creationId xmlns:a16="http://schemas.microsoft.com/office/drawing/2014/main" id="{8E85D4E1-7A2F-C33D-83E4-15EEE09E8824}"/>
              </a:ext>
            </a:extLst>
          </p:cNvPr>
          <p:cNvSpPr>
            <a:spLocks noGrp="1"/>
          </p:cNvSpPr>
          <p:nvPr userDrawn="1">
            <p:ph type="pic" sz="quarter" idx="13" hasCustomPrompt="1"/>
          </p:nvPr>
        </p:nvSpPr>
        <p:spPr bwMode="gray">
          <a:xfrm>
            <a:off x="0" y="1412875"/>
            <a:ext cx="12193200" cy="5445125"/>
          </a:xfrm>
          <a:noFill/>
        </p:spPr>
        <p:txBody>
          <a:bodyPr vert="horz" lIns="108000" tIns="0" rIns="108000" bIns="828000" rtlCol="0" anchor="b">
            <a:noAutofit/>
          </a:bodyPr>
          <a:lstStyle>
            <a:lvl1pPr algn="ctr">
              <a:lnSpc>
                <a:spcPct val="90000"/>
              </a:lnSpc>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12" name="Rechteck 13">
            <a:extLst>
              <a:ext uri="{FF2B5EF4-FFF2-40B4-BE49-F238E27FC236}">
                <a16:creationId xmlns:a16="http://schemas.microsoft.com/office/drawing/2014/main" id="{77427B85-0142-9BD6-E6D2-BF940AC01258}"/>
              </a:ext>
            </a:extLst>
          </p:cNvPr>
          <p:cNvSpPr>
            <a:spLocks/>
          </p:cNvSpPr>
          <p:nvPr userDrawn="1"/>
        </p:nvSpPr>
        <p:spPr bwMode="gray">
          <a:xfrm>
            <a:off x="0" y="0"/>
            <a:ext cx="12193200" cy="14128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a:p>
        </p:txBody>
      </p:sp>
      <p:sp>
        <p:nvSpPr>
          <p:cNvPr id="5" name="Footer Placeholder 19">
            <a:extLst>
              <a:ext uri="{FF2B5EF4-FFF2-40B4-BE49-F238E27FC236}">
                <a16:creationId xmlns:a16="http://schemas.microsoft.com/office/drawing/2014/main" id="{74D4D548-04E4-141A-11BE-05790F4269CC}"/>
              </a:ext>
            </a:extLst>
          </p:cNvPr>
          <p:cNvSpPr txBox="1">
            <a:spLocks/>
          </p:cNvSpPr>
          <p:nvPr userDrawn="1"/>
        </p:nvSpPr>
        <p:spPr bwMode="gray">
          <a:xfrm>
            <a:off x="12192000" y="-4763"/>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Semikron Danfoss</a:t>
            </a:r>
          </a:p>
        </p:txBody>
      </p:sp>
      <p:sp>
        <p:nvSpPr>
          <p:cNvPr id="6" name="Slide Number Placeholder 20">
            <a:extLst>
              <a:ext uri="{FF2B5EF4-FFF2-40B4-BE49-F238E27FC236}">
                <a16:creationId xmlns:a16="http://schemas.microsoft.com/office/drawing/2014/main" id="{ED200D59-68D5-75EB-CD63-B39A99317967}"/>
              </a:ext>
            </a:extLst>
          </p:cNvPr>
          <p:cNvSpPr txBox="1">
            <a:spLocks/>
          </p:cNvSpPr>
          <p:nvPr userDrawn="1"/>
        </p:nvSpPr>
        <p:spPr bwMode="gray">
          <a:xfrm>
            <a:off x="12192000" y="-4763"/>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E98BD-09F0-4B68-9D93-1B3DC2AC60DB}" type="slidenum">
              <a:rPr lang="en-US" smtClean="0"/>
              <a:pPr/>
              <a:t>‹#›</a:t>
            </a:fld>
            <a:endParaRPr lang="en-US"/>
          </a:p>
        </p:txBody>
      </p:sp>
      <p:sp>
        <p:nvSpPr>
          <p:cNvPr id="7" name="Footer Placeholder 19">
            <a:extLst>
              <a:ext uri="{FF2B5EF4-FFF2-40B4-BE49-F238E27FC236}">
                <a16:creationId xmlns:a16="http://schemas.microsoft.com/office/drawing/2014/main" id="{1DFC2B20-FBC8-4C81-B684-F707C2BCEF36}"/>
              </a:ext>
            </a:extLst>
          </p:cNvPr>
          <p:cNvSpPr txBox="1">
            <a:spLocks/>
          </p:cNvSpPr>
          <p:nvPr userDrawn="1"/>
        </p:nvSpPr>
        <p:spPr bwMode="gray">
          <a:xfrm>
            <a:off x="12192000" y="-4763"/>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Semikron Danfoss</a:t>
            </a:r>
          </a:p>
        </p:txBody>
      </p:sp>
      <p:sp>
        <p:nvSpPr>
          <p:cNvPr id="8" name="Slide Number Placeholder 20">
            <a:extLst>
              <a:ext uri="{FF2B5EF4-FFF2-40B4-BE49-F238E27FC236}">
                <a16:creationId xmlns:a16="http://schemas.microsoft.com/office/drawing/2014/main" id="{CE166F43-F548-743E-DAC1-5D3563512BD5}"/>
              </a:ext>
            </a:extLst>
          </p:cNvPr>
          <p:cNvSpPr txBox="1">
            <a:spLocks/>
          </p:cNvSpPr>
          <p:nvPr userDrawn="1"/>
        </p:nvSpPr>
        <p:spPr bwMode="gray">
          <a:xfrm>
            <a:off x="12192000" y="-4763"/>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E98BD-09F0-4B68-9D93-1B3DC2AC60DB}" type="slidenum">
              <a:rPr lang="en-US" smtClean="0"/>
              <a:pPr/>
              <a:t>‹#›</a:t>
            </a:fld>
            <a:endParaRPr lang="en-US"/>
          </a:p>
        </p:txBody>
      </p:sp>
      <p:pic>
        <p:nvPicPr>
          <p:cNvPr id="11" name="Grafik 3">
            <a:extLst>
              <a:ext uri="{FF2B5EF4-FFF2-40B4-BE49-F238E27FC236}">
                <a16:creationId xmlns:a16="http://schemas.microsoft.com/office/drawing/2014/main" id="{2D63E83F-E8D4-2097-0271-1919D0EC436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9948863" y="296863"/>
            <a:ext cx="1655762" cy="365490"/>
          </a:xfrm>
          <a:prstGeom prst="rect">
            <a:avLst/>
          </a:prstGeom>
        </p:spPr>
      </p:pic>
      <p:sp>
        <p:nvSpPr>
          <p:cNvPr id="13" name="Footer Placeholder 19">
            <a:extLst>
              <a:ext uri="{FF2B5EF4-FFF2-40B4-BE49-F238E27FC236}">
                <a16:creationId xmlns:a16="http://schemas.microsoft.com/office/drawing/2014/main" id="{1B9C858E-04A7-4FC4-646F-C25AA9319F8D}"/>
              </a:ext>
            </a:extLst>
          </p:cNvPr>
          <p:cNvSpPr txBox="1">
            <a:spLocks/>
          </p:cNvSpPr>
          <p:nvPr userDrawn="1"/>
        </p:nvSpPr>
        <p:spPr bwMode="gray">
          <a:xfrm>
            <a:off x="12344400" y="147637"/>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Semikron Danfoss</a:t>
            </a:r>
          </a:p>
        </p:txBody>
      </p:sp>
      <p:sp>
        <p:nvSpPr>
          <p:cNvPr id="14" name="Slide Number Placeholder 20">
            <a:extLst>
              <a:ext uri="{FF2B5EF4-FFF2-40B4-BE49-F238E27FC236}">
                <a16:creationId xmlns:a16="http://schemas.microsoft.com/office/drawing/2014/main" id="{8C7D8CFE-45DF-5D10-AD2A-0752C008D99E}"/>
              </a:ext>
            </a:extLst>
          </p:cNvPr>
          <p:cNvSpPr txBox="1">
            <a:spLocks/>
          </p:cNvSpPr>
          <p:nvPr userDrawn="1"/>
        </p:nvSpPr>
        <p:spPr bwMode="gray">
          <a:xfrm>
            <a:off x="12344400" y="147637"/>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E98BD-09F0-4B68-9D93-1B3DC2AC60DB}" type="slidenum">
              <a:rPr lang="en-US" smtClean="0"/>
              <a:pPr/>
              <a:t>‹#›</a:t>
            </a:fld>
            <a:endParaRPr lang="en-US"/>
          </a:p>
        </p:txBody>
      </p:sp>
      <p:sp>
        <p:nvSpPr>
          <p:cNvPr id="15" name="Footer Placeholder 19">
            <a:extLst>
              <a:ext uri="{FF2B5EF4-FFF2-40B4-BE49-F238E27FC236}">
                <a16:creationId xmlns:a16="http://schemas.microsoft.com/office/drawing/2014/main" id="{72A8DDB8-8890-902E-45A5-0F972A270E61}"/>
              </a:ext>
            </a:extLst>
          </p:cNvPr>
          <p:cNvSpPr txBox="1">
            <a:spLocks/>
          </p:cNvSpPr>
          <p:nvPr userDrawn="1"/>
        </p:nvSpPr>
        <p:spPr bwMode="gray">
          <a:xfrm>
            <a:off x="12344400" y="147637"/>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Semikron Danfoss</a:t>
            </a:r>
          </a:p>
        </p:txBody>
      </p:sp>
      <p:sp>
        <p:nvSpPr>
          <p:cNvPr id="17" name="Slide Number Placeholder 20">
            <a:extLst>
              <a:ext uri="{FF2B5EF4-FFF2-40B4-BE49-F238E27FC236}">
                <a16:creationId xmlns:a16="http://schemas.microsoft.com/office/drawing/2014/main" id="{CBDF7101-5B9F-CA9A-EE64-9EEF27EB0E80}"/>
              </a:ext>
            </a:extLst>
          </p:cNvPr>
          <p:cNvSpPr txBox="1">
            <a:spLocks/>
          </p:cNvSpPr>
          <p:nvPr userDrawn="1"/>
        </p:nvSpPr>
        <p:spPr bwMode="gray">
          <a:xfrm>
            <a:off x="12344400" y="147637"/>
            <a:ext cx="0" cy="0"/>
          </a:xfrm>
          <a:prstGeom prst="rect">
            <a:avLst/>
          </a:prstGeom>
        </p:spPr>
        <p:txBody>
          <a:bodyPr/>
          <a:lstStyle>
            <a:defPPr>
              <a:defRPr lang="en-US"/>
            </a:defPPr>
            <a:lvl1pPr marL="0" algn="l" defTabSz="914400" rtl="0" eaLnBrk="1" latinLnBrk="0" hangingPunct="1">
              <a:defRPr sz="100" kern="1200">
                <a:solidFill>
                  <a:schemeClr val="tx2">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E98BD-09F0-4B68-9D93-1B3DC2AC60DB}" type="slidenum">
              <a:rPr lang="en-US" smtClean="0"/>
              <a:pPr/>
              <a:t>‹#›</a:t>
            </a:fld>
            <a:endParaRPr lang="en-US"/>
          </a:p>
        </p:txBody>
      </p:sp>
      <p:sp>
        <p:nvSpPr>
          <p:cNvPr id="2" name="Title 1">
            <a:extLst>
              <a:ext uri="{FF2B5EF4-FFF2-40B4-BE49-F238E27FC236}">
                <a16:creationId xmlns:a16="http://schemas.microsoft.com/office/drawing/2014/main" id="{C30DC99E-4114-1F49-3CD5-C8089B9863CD}"/>
              </a:ext>
            </a:extLst>
          </p:cNvPr>
          <p:cNvSpPr>
            <a:spLocks noGrp="1"/>
          </p:cNvSpPr>
          <p:nvPr userDrawn="1">
            <p:ph type="ctrTitle" hasCustomPrompt="1"/>
          </p:nvPr>
        </p:nvSpPr>
        <p:spPr bwMode="gray">
          <a:xfrm>
            <a:off x="0" y="0"/>
            <a:ext cx="8796338" cy="2897210"/>
          </a:xfrm>
          <a:blipFill dpi="0"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tile tx="0" ty="0" sx="50000" sy="50000" flip="none" algn="tl"/>
          </a:blipFill>
        </p:spPr>
        <p:txBody>
          <a:bodyPr lIns="576000" rIns="936000" bIns="1404000" anchor="b">
            <a:noAutofit/>
          </a:bodyPr>
          <a:lstStyle>
            <a:lvl1pPr algn="l">
              <a:defRPr sz="2800">
                <a:solidFill>
                  <a:schemeClr val="bg1"/>
                </a:solidFill>
              </a:defRPr>
            </a:lvl1pPr>
            <a:lvl2pPr>
              <a:defRPr sz="3400">
                <a:solidFill>
                  <a:schemeClr val="bg1"/>
                </a:solidFill>
              </a:defRPr>
            </a:lvl2pPr>
            <a:lvl3pPr>
              <a:defRPr sz="3400">
                <a:solidFill>
                  <a:schemeClr val="bg1"/>
                </a:solidFill>
              </a:defRPr>
            </a:lvl3pPr>
            <a:lvl4pPr>
              <a:defRPr sz="3400">
                <a:solidFill>
                  <a:schemeClr val="bg1"/>
                </a:solidFill>
              </a:defRPr>
            </a:lvl4pPr>
            <a:lvl5pPr>
              <a:defRPr sz="3400">
                <a:solidFill>
                  <a:schemeClr val="bg1"/>
                </a:solidFill>
              </a:defRPr>
            </a:lvl5pPr>
            <a:lvl6pPr>
              <a:defRPr sz="3400">
                <a:solidFill>
                  <a:schemeClr val="bg1"/>
                </a:solidFill>
              </a:defRPr>
            </a:lvl6pPr>
            <a:lvl7pPr>
              <a:defRPr sz="3400">
                <a:solidFill>
                  <a:schemeClr val="bg1"/>
                </a:solidFill>
              </a:defRPr>
            </a:lvl7pPr>
            <a:lvl8pPr>
              <a:defRPr sz="3400">
                <a:solidFill>
                  <a:schemeClr val="bg1"/>
                </a:solidFill>
              </a:defRPr>
            </a:lvl8pPr>
            <a:lvl9pPr>
              <a:defRPr sz="3400">
                <a:solidFill>
                  <a:schemeClr val="bg1"/>
                </a:solidFill>
              </a:defRPr>
            </a:lvl9pPr>
          </a:lstStyle>
          <a:p>
            <a:pPr lvl="0"/>
            <a:r>
              <a:rPr lang="en-US" noProof="0"/>
              <a:t>Click to insert Presentation title in</a:t>
            </a:r>
            <a:br>
              <a:rPr lang="en-US" noProof="0"/>
            </a:br>
            <a:r>
              <a:rPr lang="en-US" noProof="0"/>
              <a:t>Verdana Bold and Verdana Regular</a:t>
            </a:r>
          </a:p>
        </p:txBody>
      </p:sp>
      <p:sp>
        <p:nvSpPr>
          <p:cNvPr id="3" name="Subtitle 2">
            <a:extLst>
              <a:ext uri="{FF2B5EF4-FFF2-40B4-BE49-F238E27FC236}">
                <a16:creationId xmlns:a16="http://schemas.microsoft.com/office/drawing/2014/main" id="{FD498FEA-1B21-476B-51CA-A97F884B2FBE}"/>
              </a:ext>
            </a:extLst>
          </p:cNvPr>
          <p:cNvSpPr>
            <a:spLocks noGrp="1"/>
          </p:cNvSpPr>
          <p:nvPr userDrawn="1">
            <p:ph type="subTitle" idx="1" hasCustomPrompt="1"/>
          </p:nvPr>
        </p:nvSpPr>
        <p:spPr bwMode="gray">
          <a:xfrm>
            <a:off x="587375" y="1820441"/>
            <a:ext cx="5400675" cy="288000"/>
          </a:xfrm>
        </p:spPr>
        <p:txBody>
          <a:bodyPr>
            <a:noAutofit/>
          </a:bodyPr>
          <a:lstStyle>
            <a:lvl1pPr marL="0" indent="0" algn="l">
              <a:spcBef>
                <a:spcPts val="0"/>
              </a:spcBef>
              <a:spcAft>
                <a:spcPts val="0"/>
              </a:spcAft>
              <a:buNone/>
              <a:defRPr sz="1400" b="0">
                <a:solidFill>
                  <a:schemeClr val="bg1"/>
                </a:solidFill>
              </a:defRPr>
            </a:lvl1pPr>
            <a:lvl2pPr marL="0" indent="0" algn="l">
              <a:spcBef>
                <a:spcPts val="0"/>
              </a:spcBef>
              <a:spcAft>
                <a:spcPts val="0"/>
              </a:spcAft>
              <a:buNone/>
              <a:defRPr lang="en-US" sz="1400" b="0" kern="1200" noProof="0" dirty="0">
                <a:solidFill>
                  <a:schemeClr val="bg1"/>
                </a:solidFill>
                <a:latin typeface="+mn-lt"/>
                <a:ea typeface="+mn-ea"/>
                <a:cs typeface="+mn-cs"/>
              </a:defRPr>
            </a:lvl2pPr>
            <a:lvl3pPr marL="0" indent="0" algn="l">
              <a:spcBef>
                <a:spcPts val="0"/>
              </a:spcBef>
              <a:spcAft>
                <a:spcPts val="0"/>
              </a:spcAft>
              <a:buNone/>
              <a:defRPr sz="1400" b="0">
                <a:solidFill>
                  <a:schemeClr val="bg1"/>
                </a:solidFill>
              </a:defRPr>
            </a:lvl3pPr>
            <a:lvl4pPr marL="0" indent="0" algn="l">
              <a:spcBef>
                <a:spcPts val="0"/>
              </a:spcBef>
              <a:spcAft>
                <a:spcPts val="0"/>
              </a:spcAft>
              <a:buNone/>
              <a:defRPr sz="1400" b="0">
                <a:solidFill>
                  <a:schemeClr val="bg1"/>
                </a:solidFill>
              </a:defRPr>
            </a:lvl4pPr>
            <a:lvl5pPr marL="0" indent="0" algn="l">
              <a:spcBef>
                <a:spcPts val="0"/>
              </a:spcBef>
              <a:spcAft>
                <a:spcPts val="0"/>
              </a:spcAft>
              <a:buNone/>
              <a:defRPr sz="1400" b="0">
                <a:solidFill>
                  <a:schemeClr val="bg1"/>
                </a:solidFill>
              </a:defRPr>
            </a:lvl5pPr>
            <a:lvl6pPr marL="0" indent="0" algn="l">
              <a:spcBef>
                <a:spcPts val="0"/>
              </a:spcBef>
              <a:spcAft>
                <a:spcPts val="0"/>
              </a:spcAft>
              <a:buNone/>
              <a:defRPr sz="1400" b="0">
                <a:solidFill>
                  <a:schemeClr val="bg1"/>
                </a:solidFill>
              </a:defRPr>
            </a:lvl6pPr>
            <a:lvl7pPr marL="0" indent="0" algn="l">
              <a:spcBef>
                <a:spcPts val="0"/>
              </a:spcBef>
              <a:spcAft>
                <a:spcPts val="0"/>
              </a:spcAft>
              <a:buNone/>
              <a:defRPr sz="1400" b="0">
                <a:solidFill>
                  <a:schemeClr val="bg1"/>
                </a:solidFill>
              </a:defRPr>
            </a:lvl7pPr>
            <a:lvl8pPr marL="0" indent="0" algn="l">
              <a:spcBef>
                <a:spcPts val="0"/>
              </a:spcBef>
              <a:spcAft>
                <a:spcPts val="0"/>
              </a:spcAft>
              <a:buNone/>
              <a:defRPr sz="1400" b="0">
                <a:solidFill>
                  <a:schemeClr val="bg1"/>
                </a:solidFill>
              </a:defRPr>
            </a:lvl8pPr>
            <a:lvl9pPr marL="0" indent="0" algn="l">
              <a:spcBef>
                <a:spcPts val="0"/>
              </a:spcBef>
              <a:spcAft>
                <a:spcPts val="0"/>
              </a:spcAft>
              <a:buNone/>
              <a:defRPr sz="1400" b="0">
                <a:solidFill>
                  <a:schemeClr val="bg1"/>
                </a:solidFill>
              </a:defRPr>
            </a:lvl9pPr>
          </a:lstStyle>
          <a:p>
            <a:pPr marL="0" lvl="0" indent="0" algn="l" defTabSz="914400" rtl="0" eaLnBrk="1" latinLnBrk="0" hangingPunct="1">
              <a:lnSpc>
                <a:spcPct val="100000"/>
              </a:lnSpc>
              <a:spcBef>
                <a:spcPts val="0"/>
              </a:spcBef>
              <a:spcAft>
                <a:spcPts val="0"/>
              </a:spcAft>
              <a:buClr>
                <a:schemeClr val="accent6"/>
              </a:buClr>
              <a:buFont typeface="Wingdings" panose="05000000000000000000" pitchFamily="2" charset="2"/>
              <a:buNone/>
            </a:pPr>
            <a:r>
              <a:rPr lang="en-US" noProof="0"/>
              <a:t>Click to insert name and title of presenter</a:t>
            </a:r>
          </a:p>
        </p:txBody>
      </p:sp>
      <p:sp>
        <p:nvSpPr>
          <p:cNvPr id="35" name="Date Placeholder 34">
            <a:extLst>
              <a:ext uri="{FF2B5EF4-FFF2-40B4-BE49-F238E27FC236}">
                <a16:creationId xmlns:a16="http://schemas.microsoft.com/office/drawing/2014/main" id="{7110B252-A73A-2F50-A29F-D68A62CDCA2B}"/>
              </a:ext>
            </a:extLst>
          </p:cNvPr>
          <p:cNvSpPr>
            <a:spLocks noGrp="1"/>
          </p:cNvSpPr>
          <p:nvPr>
            <p:ph type="dt" sz="half" idx="14"/>
          </p:nvPr>
        </p:nvSpPr>
        <p:spPr/>
        <p:txBody>
          <a:bodyPr/>
          <a:lstStyle/>
          <a:p>
            <a:endParaRPr lang="en-US">
              <a:solidFill>
                <a:schemeClr val="tx1">
                  <a:alpha val="0"/>
                </a:schemeClr>
              </a:solidFill>
            </a:endParaRPr>
          </a:p>
        </p:txBody>
      </p:sp>
      <p:sp>
        <p:nvSpPr>
          <p:cNvPr id="36" name="Footer Placeholder 35">
            <a:extLst>
              <a:ext uri="{FF2B5EF4-FFF2-40B4-BE49-F238E27FC236}">
                <a16:creationId xmlns:a16="http://schemas.microsoft.com/office/drawing/2014/main" id="{D8AB974B-C299-D3AD-2E14-CEEE64B68168}"/>
              </a:ext>
            </a:extLst>
          </p:cNvPr>
          <p:cNvSpPr>
            <a:spLocks noGrp="1"/>
          </p:cNvSpPr>
          <p:nvPr>
            <p:ph type="ftr" sz="quarter" idx="15"/>
          </p:nvPr>
        </p:nvSpPr>
        <p:spPr>
          <a:xfrm>
            <a:off x="0" y="6854400"/>
            <a:ext cx="3600" cy="3600"/>
          </a:xfrm>
        </p:spPr>
        <p:txBody>
          <a:bodyPr/>
          <a:lstStyle>
            <a:lvl1pPr>
              <a:defRPr sz="100">
                <a:noFill/>
              </a:defRPr>
            </a:lvl1pPr>
          </a:lstStyle>
          <a:p>
            <a:endParaRPr lang="en-US"/>
          </a:p>
        </p:txBody>
      </p:sp>
      <p:sp>
        <p:nvSpPr>
          <p:cNvPr id="37" name="Slide Number Placeholder 36">
            <a:extLst>
              <a:ext uri="{FF2B5EF4-FFF2-40B4-BE49-F238E27FC236}">
                <a16:creationId xmlns:a16="http://schemas.microsoft.com/office/drawing/2014/main" id="{E09BC7AD-07FD-C131-0EFF-DAC71E509E30}"/>
              </a:ext>
            </a:extLst>
          </p:cNvPr>
          <p:cNvSpPr>
            <a:spLocks noGrp="1"/>
          </p:cNvSpPr>
          <p:nvPr>
            <p:ph type="sldNum" sz="quarter" idx="16"/>
          </p:nvPr>
        </p:nvSpPr>
        <p:spPr>
          <a:xfrm>
            <a:off x="0" y="6854400"/>
            <a:ext cx="3600" cy="3600"/>
          </a:xfrm>
        </p:spPr>
        <p:txBody>
          <a:bodyPr/>
          <a:lstStyle>
            <a:lvl1pPr>
              <a:defRPr sz="100">
                <a:noFill/>
              </a:defRPr>
            </a:lvl1pPr>
          </a:lstStyle>
          <a:p>
            <a:fld id="{59EE98BD-09F0-4B68-9D93-1B3DC2AC60DB}" type="slidenum">
              <a:rPr lang="en-US" smtClean="0"/>
              <a:pPr/>
              <a:t>‹#›</a:t>
            </a:fld>
            <a:endParaRPr lang="en-US"/>
          </a:p>
        </p:txBody>
      </p:sp>
    </p:spTree>
    <p:extLst>
      <p:ext uri="{BB962C8B-B14F-4D97-AF65-F5344CB8AC3E}">
        <p14:creationId xmlns:p14="http://schemas.microsoft.com/office/powerpoint/2010/main" val="2119999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with pictur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474DD3B-E29D-E4B9-6ACF-6C7E53BFDAB0}"/>
              </a:ext>
            </a:extLst>
          </p:cNvPr>
          <p:cNvGrpSpPr/>
          <p:nvPr userDrawn="1"/>
        </p:nvGrpSpPr>
        <p:grpSpPr>
          <a:xfrm>
            <a:off x="0" y="0"/>
            <a:ext cx="12192000" cy="6858000"/>
            <a:chOff x="-7865306" y="0"/>
            <a:chExt cx="12192000" cy="6858000"/>
          </a:xfrm>
        </p:grpSpPr>
        <p:sp>
          <p:nvSpPr>
            <p:cNvPr id="30" name="Rechteck 13">
              <a:extLst>
                <a:ext uri="{FF2B5EF4-FFF2-40B4-BE49-F238E27FC236}">
                  <a16:creationId xmlns:a16="http://schemas.microsoft.com/office/drawing/2014/main" id="{366CA180-070D-E06C-D557-3B5DB55508E5}"/>
                </a:ext>
              </a:extLst>
            </p:cNvPr>
            <p:cNvSpPr>
              <a:spLocks/>
            </p:cNvSpPr>
            <p:nvPr userDrawn="1"/>
          </p:nvSpPr>
          <p:spPr bwMode="gray">
            <a:xfrm>
              <a:off x="-7865306" y="0"/>
              <a:ext cx="12192000" cy="6858000"/>
            </a:xfrm>
            <a:prstGeom prst="rect">
              <a:avLst/>
            </a:prstGeom>
            <a:solidFill>
              <a:srgbClr val="E2000F"/>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0"/>
            </a:p>
          </p:txBody>
        </p:sp>
        <p:pic>
          <p:nvPicPr>
            <p:cNvPr id="34" name="Picture 33">
              <a:extLst>
                <a:ext uri="{FF2B5EF4-FFF2-40B4-BE49-F238E27FC236}">
                  <a16:creationId xmlns:a16="http://schemas.microsoft.com/office/drawing/2014/main" id="{B68AC344-1C8C-6553-0D71-B905EB6A4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681"/>
            <a:stretch/>
          </p:blipFill>
          <p:spPr>
            <a:xfrm>
              <a:off x="-7593206" y="93328"/>
              <a:ext cx="9892352" cy="6764672"/>
            </a:xfrm>
            <a:prstGeom prst="rect">
              <a:avLst/>
            </a:prstGeom>
          </p:spPr>
        </p:pic>
      </p:grpSp>
      <p:sp>
        <p:nvSpPr>
          <p:cNvPr id="4" name="Rectangle 3">
            <a:extLst>
              <a:ext uri="{FF2B5EF4-FFF2-40B4-BE49-F238E27FC236}">
                <a16:creationId xmlns:a16="http://schemas.microsoft.com/office/drawing/2014/main" id="{B89BA984-E16D-4F6C-6C83-1D23717A1CFC}"/>
              </a:ext>
            </a:extLst>
          </p:cNvPr>
          <p:cNvSpPr>
            <a:spLocks/>
          </p:cNvSpPr>
          <p:nvPr userDrawn="1"/>
        </p:nvSpPr>
        <p:spPr bwMode="gray">
          <a:xfrm>
            <a:off x="0" y="-1"/>
            <a:ext cx="5988050" cy="68580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en-GB" sz="1600" err="1"/>
          </a:p>
        </p:txBody>
      </p:sp>
      <p:sp>
        <p:nvSpPr>
          <p:cNvPr id="16" name="Picture Placeholder 15">
            <a:extLst>
              <a:ext uri="{FF2B5EF4-FFF2-40B4-BE49-F238E27FC236}">
                <a16:creationId xmlns:a16="http://schemas.microsoft.com/office/drawing/2014/main" id="{8E85D4E1-7A2F-C33D-83E4-15EEE09E8824}"/>
              </a:ext>
            </a:extLst>
          </p:cNvPr>
          <p:cNvSpPr>
            <a:spLocks noGrp="1"/>
          </p:cNvSpPr>
          <p:nvPr>
            <p:ph type="pic" sz="quarter" idx="13" hasCustomPrompt="1"/>
          </p:nvPr>
        </p:nvSpPr>
        <p:spPr bwMode="gray">
          <a:xfrm>
            <a:off x="0" y="-1"/>
            <a:ext cx="5988050" cy="6858001"/>
          </a:xfrm>
          <a:noFill/>
        </p:spPr>
        <p:txBody>
          <a:bodyPr vert="horz" lIns="108000" tIns="0" rIns="108000" bIns="1080000" rtlCol="0" anchor="b">
            <a:noAutofit/>
          </a:bodyPr>
          <a:lstStyle>
            <a:lvl1pPr algn="ctr">
              <a:spcBef>
                <a:spcPts val="0"/>
              </a:spcBef>
              <a:spcAft>
                <a:spcPts val="0"/>
              </a:spcAft>
              <a:defRPr lang="en-US" sz="1100" noProof="0" dirty="0">
                <a:solidFill>
                  <a:schemeClr val="bg1"/>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2" name="Title 1">
            <a:extLst>
              <a:ext uri="{FF2B5EF4-FFF2-40B4-BE49-F238E27FC236}">
                <a16:creationId xmlns:a16="http://schemas.microsoft.com/office/drawing/2014/main" id="{C30DC99E-4114-1F49-3CD5-C8089B9863CD}"/>
              </a:ext>
            </a:extLst>
          </p:cNvPr>
          <p:cNvSpPr>
            <a:spLocks noGrp="1"/>
          </p:cNvSpPr>
          <p:nvPr>
            <p:ph type="ctrTitle" hasCustomPrompt="1"/>
          </p:nvPr>
        </p:nvSpPr>
        <p:spPr bwMode="gray">
          <a:xfrm>
            <a:off x="6203950" y="296862"/>
            <a:ext cx="5411467" cy="863899"/>
          </a:xfrm>
        </p:spPr>
        <p:txBody>
          <a:bodyPr anchor="t">
            <a:noAutofit/>
          </a:bodyPr>
          <a:lstStyle>
            <a:lvl1pPr algn="r">
              <a:defRPr sz="7200" b="1">
                <a:solidFill>
                  <a:schemeClr val="bg1"/>
                </a:solidFill>
              </a:defRPr>
            </a:lvl1pPr>
            <a:lvl2pPr algn="r">
              <a:defRPr sz="7200" b="1">
                <a:solidFill>
                  <a:schemeClr val="bg1"/>
                </a:solidFill>
              </a:defRPr>
            </a:lvl2pPr>
            <a:lvl3pPr algn="r">
              <a:defRPr sz="7200" b="1">
                <a:solidFill>
                  <a:schemeClr val="bg1"/>
                </a:solidFill>
              </a:defRPr>
            </a:lvl3pPr>
            <a:lvl4pPr algn="r">
              <a:defRPr sz="7200" b="1">
                <a:solidFill>
                  <a:schemeClr val="bg1"/>
                </a:solidFill>
              </a:defRPr>
            </a:lvl4pPr>
            <a:lvl5pPr algn="r">
              <a:defRPr sz="7200" b="1">
                <a:solidFill>
                  <a:schemeClr val="bg1"/>
                </a:solidFill>
              </a:defRPr>
            </a:lvl5pPr>
            <a:lvl6pPr algn="r">
              <a:defRPr sz="7200" b="1">
                <a:solidFill>
                  <a:schemeClr val="bg1"/>
                </a:solidFill>
              </a:defRPr>
            </a:lvl6pPr>
            <a:lvl7pPr algn="r">
              <a:defRPr sz="7200" b="1">
                <a:solidFill>
                  <a:schemeClr val="bg1"/>
                </a:solidFill>
              </a:defRPr>
            </a:lvl7pPr>
            <a:lvl8pPr algn="r">
              <a:defRPr sz="7200" b="1">
                <a:solidFill>
                  <a:schemeClr val="bg1"/>
                </a:solidFill>
              </a:defRPr>
            </a:lvl8pPr>
            <a:lvl9pPr algn="r">
              <a:defRPr sz="7200" b="1">
                <a:solidFill>
                  <a:schemeClr val="bg1"/>
                </a:solidFill>
              </a:defRPr>
            </a:lvl9pPr>
          </a:lstStyle>
          <a:p>
            <a:pPr lvl="0"/>
            <a:r>
              <a:rPr lang="en-US" noProof="0"/>
              <a:t>Chapter</a:t>
            </a:r>
          </a:p>
        </p:txBody>
      </p:sp>
      <p:sp>
        <p:nvSpPr>
          <p:cNvPr id="3" name="Subtitle 2">
            <a:extLst>
              <a:ext uri="{FF2B5EF4-FFF2-40B4-BE49-F238E27FC236}">
                <a16:creationId xmlns:a16="http://schemas.microsoft.com/office/drawing/2014/main" id="{FD498FEA-1B21-476B-51CA-A97F884B2FBE}"/>
              </a:ext>
            </a:extLst>
          </p:cNvPr>
          <p:cNvSpPr>
            <a:spLocks noGrp="1"/>
          </p:cNvSpPr>
          <p:nvPr>
            <p:ph type="subTitle" idx="1" hasCustomPrompt="1"/>
          </p:nvPr>
        </p:nvSpPr>
        <p:spPr bwMode="gray">
          <a:xfrm>
            <a:off x="6203950" y="1412776"/>
            <a:ext cx="5411467" cy="468012"/>
          </a:xfrm>
        </p:spPr>
        <p:txBody>
          <a:bodyPr/>
          <a:lstStyle>
            <a:lvl1pPr marL="0" indent="0" algn="r">
              <a:spcBef>
                <a:spcPts val="0"/>
              </a:spcBef>
              <a:spcAft>
                <a:spcPts val="0"/>
              </a:spcAft>
              <a:buNone/>
              <a:defRPr sz="2800" b="1">
                <a:solidFill>
                  <a:schemeClr val="bg1"/>
                </a:solidFill>
              </a:defRPr>
            </a:lvl1pPr>
            <a:lvl2pPr marL="0" indent="0" algn="r">
              <a:spcBef>
                <a:spcPts val="0"/>
              </a:spcBef>
              <a:spcAft>
                <a:spcPts val="0"/>
              </a:spcAft>
              <a:buNone/>
              <a:defRPr lang="en-US" sz="2800" b="1" kern="1200" noProof="0" dirty="0">
                <a:solidFill>
                  <a:schemeClr val="bg1"/>
                </a:solidFill>
                <a:latin typeface="+mn-lt"/>
                <a:ea typeface="+mn-ea"/>
                <a:cs typeface="+mn-cs"/>
              </a:defRPr>
            </a:lvl2pPr>
            <a:lvl3pPr marL="0" indent="0" algn="r">
              <a:spcBef>
                <a:spcPts val="0"/>
              </a:spcBef>
              <a:spcAft>
                <a:spcPts val="0"/>
              </a:spcAft>
              <a:buNone/>
              <a:defRPr sz="2800" b="1">
                <a:solidFill>
                  <a:schemeClr val="bg1"/>
                </a:solidFill>
              </a:defRPr>
            </a:lvl3pPr>
            <a:lvl4pPr marL="0" indent="0" algn="r">
              <a:spcBef>
                <a:spcPts val="0"/>
              </a:spcBef>
              <a:spcAft>
                <a:spcPts val="0"/>
              </a:spcAft>
              <a:buNone/>
              <a:defRPr sz="2800" b="1">
                <a:solidFill>
                  <a:schemeClr val="bg1"/>
                </a:solidFill>
              </a:defRPr>
            </a:lvl4pPr>
            <a:lvl5pPr marL="0" indent="0" algn="r">
              <a:spcBef>
                <a:spcPts val="0"/>
              </a:spcBef>
              <a:spcAft>
                <a:spcPts val="0"/>
              </a:spcAft>
              <a:buNone/>
              <a:defRPr sz="2800" b="1">
                <a:solidFill>
                  <a:schemeClr val="bg1"/>
                </a:solidFill>
              </a:defRPr>
            </a:lvl5pPr>
            <a:lvl6pPr marL="0" indent="0" algn="r">
              <a:spcBef>
                <a:spcPts val="0"/>
              </a:spcBef>
              <a:spcAft>
                <a:spcPts val="0"/>
              </a:spcAft>
              <a:buNone/>
              <a:defRPr sz="2800" b="1">
                <a:solidFill>
                  <a:schemeClr val="bg1"/>
                </a:solidFill>
              </a:defRPr>
            </a:lvl6pPr>
            <a:lvl7pPr marL="0" indent="0" algn="r">
              <a:spcBef>
                <a:spcPts val="0"/>
              </a:spcBef>
              <a:spcAft>
                <a:spcPts val="0"/>
              </a:spcAft>
              <a:buNone/>
              <a:defRPr sz="2800" b="1">
                <a:solidFill>
                  <a:schemeClr val="bg1"/>
                </a:solidFill>
              </a:defRPr>
            </a:lvl7pPr>
            <a:lvl8pPr marL="0" indent="0" algn="r">
              <a:spcBef>
                <a:spcPts val="0"/>
              </a:spcBef>
              <a:spcAft>
                <a:spcPts val="0"/>
              </a:spcAft>
              <a:buNone/>
              <a:defRPr sz="2800" b="1">
                <a:solidFill>
                  <a:schemeClr val="bg1"/>
                </a:solidFill>
              </a:defRPr>
            </a:lvl8pPr>
            <a:lvl9pPr marL="0" indent="0" algn="r">
              <a:spcBef>
                <a:spcPts val="0"/>
              </a:spcBef>
              <a:spcAft>
                <a:spcPts val="0"/>
              </a:spcAft>
              <a:buNone/>
              <a:defRPr sz="2800" b="1">
                <a:solidFill>
                  <a:schemeClr val="bg1"/>
                </a:solidFill>
              </a:defRPr>
            </a:lvl9pPr>
          </a:lstStyle>
          <a:p>
            <a:pPr lvl="8"/>
            <a:r>
              <a:rPr lang="en-US" noProof="0"/>
              <a:t>Subline</a:t>
            </a:r>
          </a:p>
          <a:p>
            <a:pPr lvl="8"/>
            <a:endParaRPr lang="en-US" noProof="0"/>
          </a:p>
        </p:txBody>
      </p:sp>
      <p:sp>
        <p:nvSpPr>
          <p:cNvPr id="12" name="Text Placeholder 11">
            <a:extLst>
              <a:ext uri="{FF2B5EF4-FFF2-40B4-BE49-F238E27FC236}">
                <a16:creationId xmlns:a16="http://schemas.microsoft.com/office/drawing/2014/main" id="{DA79EEBC-BFE0-B375-63DD-78E587668A37}"/>
              </a:ext>
            </a:extLst>
          </p:cNvPr>
          <p:cNvSpPr>
            <a:spLocks noGrp="1"/>
          </p:cNvSpPr>
          <p:nvPr>
            <p:ph type="body" sz="quarter" idx="17" hasCustomPrompt="1"/>
          </p:nvPr>
        </p:nvSpPr>
        <p:spPr bwMode="gray">
          <a:xfrm>
            <a:off x="6203950" y="2271605"/>
            <a:ext cx="5411467" cy="3749783"/>
          </a:xfrm>
        </p:spPr>
        <p:txBody>
          <a:bodyPr tIns="72000" anchor="b"/>
          <a:lstStyle>
            <a:lvl1pPr marL="0" indent="0" algn="r">
              <a:spcBef>
                <a:spcPts val="0"/>
              </a:spcBef>
              <a:spcAft>
                <a:spcPts val="0"/>
              </a:spcAft>
              <a:buFont typeface="Arial" panose="020B0604020202020204" pitchFamily="34" charset="0"/>
              <a:buNone/>
              <a:defRPr lang="en-US" sz="2800" b="0" kern="1200" noProof="0" dirty="0">
                <a:solidFill>
                  <a:schemeClr val="bg1"/>
                </a:solidFill>
                <a:latin typeface="+mn-lt"/>
                <a:ea typeface="+mn-ea"/>
                <a:cs typeface="+mn-cs"/>
              </a:defRPr>
            </a:lvl1pPr>
            <a:lvl2pPr marL="0" indent="0" algn="r">
              <a:spcBef>
                <a:spcPts val="0"/>
              </a:spcBef>
              <a:spcAft>
                <a:spcPts val="0"/>
              </a:spcAft>
              <a:buFont typeface="Arial" panose="020B0604020202020204" pitchFamily="34" charset="0"/>
              <a:buNone/>
              <a:defRPr sz="2800" b="0">
                <a:solidFill>
                  <a:schemeClr val="bg1"/>
                </a:solidFill>
              </a:defRPr>
            </a:lvl2pPr>
            <a:lvl3pPr marL="0" indent="0" algn="r">
              <a:spcBef>
                <a:spcPts val="0"/>
              </a:spcBef>
              <a:spcAft>
                <a:spcPts val="0"/>
              </a:spcAft>
              <a:buNone/>
              <a:defRPr sz="2800" b="0">
                <a:solidFill>
                  <a:schemeClr val="bg1"/>
                </a:solidFill>
              </a:defRPr>
            </a:lvl3pPr>
            <a:lvl4pPr marL="0" indent="0" algn="r">
              <a:spcBef>
                <a:spcPts val="0"/>
              </a:spcBef>
              <a:spcAft>
                <a:spcPts val="0"/>
              </a:spcAft>
              <a:buNone/>
              <a:defRPr sz="2800" b="0">
                <a:solidFill>
                  <a:schemeClr val="bg1"/>
                </a:solidFill>
              </a:defRPr>
            </a:lvl4pPr>
            <a:lvl5pPr marL="0" indent="0" algn="r">
              <a:spcBef>
                <a:spcPts val="0"/>
              </a:spcBef>
              <a:spcAft>
                <a:spcPts val="0"/>
              </a:spcAft>
              <a:buNone/>
              <a:defRPr sz="2800" b="0">
                <a:solidFill>
                  <a:schemeClr val="bg1"/>
                </a:solidFill>
              </a:defRPr>
            </a:lvl5pPr>
            <a:lvl6pPr marL="0" indent="0" algn="r">
              <a:spcBef>
                <a:spcPts val="0"/>
              </a:spcBef>
              <a:spcAft>
                <a:spcPts val="0"/>
              </a:spcAft>
              <a:buFont typeface="Arial" panose="020B0604020202020204" pitchFamily="34" charset="0"/>
              <a:buNone/>
              <a:defRPr sz="2800" b="0">
                <a:solidFill>
                  <a:schemeClr val="bg1"/>
                </a:solidFill>
              </a:defRPr>
            </a:lvl6pPr>
            <a:lvl7pPr marL="0" indent="0" algn="r">
              <a:spcBef>
                <a:spcPts val="0"/>
              </a:spcBef>
              <a:spcAft>
                <a:spcPts val="0"/>
              </a:spcAft>
              <a:buFont typeface="Arial" panose="020B0604020202020204" pitchFamily="34" charset="0"/>
              <a:buNone/>
              <a:defRPr sz="2800" b="0">
                <a:solidFill>
                  <a:schemeClr val="bg1"/>
                </a:solidFill>
              </a:defRPr>
            </a:lvl7pPr>
            <a:lvl8pPr marL="0" indent="0" algn="r">
              <a:spcBef>
                <a:spcPts val="0"/>
              </a:spcBef>
              <a:spcAft>
                <a:spcPts val="0"/>
              </a:spcAft>
              <a:buFont typeface="Arial" panose="020B0604020202020204" pitchFamily="34" charset="0"/>
              <a:buNone/>
              <a:defRPr sz="2800" b="0">
                <a:solidFill>
                  <a:schemeClr val="bg1"/>
                </a:solidFill>
              </a:defRPr>
            </a:lvl8pPr>
            <a:lvl9pPr marL="0" indent="0" algn="r">
              <a:spcBef>
                <a:spcPts val="0"/>
              </a:spcBef>
              <a:spcAft>
                <a:spcPts val="0"/>
              </a:spcAft>
              <a:buFont typeface="Arial" panose="020B0604020202020204" pitchFamily="34" charset="0"/>
              <a:buNone/>
              <a:defRPr sz="2800" b="0">
                <a:solidFill>
                  <a:schemeClr val="bg1"/>
                </a:solidFill>
              </a:defRPr>
            </a:lvl9pPr>
          </a:lstStyle>
          <a:p>
            <a:pPr lvl="0"/>
            <a:r>
              <a:rPr lang="en-US" noProof="0"/>
              <a:t>More information</a:t>
            </a:r>
          </a:p>
        </p:txBody>
      </p:sp>
      <p:sp>
        <p:nvSpPr>
          <p:cNvPr id="36" name="Date Placeholder 18">
            <a:extLst>
              <a:ext uri="{FF2B5EF4-FFF2-40B4-BE49-F238E27FC236}">
                <a16:creationId xmlns:a16="http://schemas.microsoft.com/office/drawing/2014/main" id="{5048D676-74C3-B9AF-ADA9-CE6758C3E58F}"/>
              </a:ext>
            </a:extLst>
          </p:cNvPr>
          <p:cNvSpPr>
            <a:spLocks noGrp="1"/>
          </p:cNvSpPr>
          <p:nvPr>
            <p:ph type="dt" sz="half" idx="14"/>
          </p:nvPr>
        </p:nvSpPr>
        <p:spPr bwMode="gray">
          <a:xfrm>
            <a:off x="12192000" y="-4763"/>
            <a:ext cx="0" cy="0"/>
          </a:xfrm>
        </p:spPr>
        <p:txBody>
          <a:bodyPr/>
          <a:lstStyle>
            <a:lvl1pPr>
              <a:defRPr sz="100"/>
            </a:lvl1pPr>
          </a:lstStyle>
          <a:p>
            <a:endParaRPr lang="en-US"/>
          </a:p>
        </p:txBody>
      </p:sp>
      <p:sp>
        <p:nvSpPr>
          <p:cNvPr id="37" name="Footer Placeholder 19">
            <a:extLst>
              <a:ext uri="{FF2B5EF4-FFF2-40B4-BE49-F238E27FC236}">
                <a16:creationId xmlns:a16="http://schemas.microsoft.com/office/drawing/2014/main" id="{7216E34E-2F39-056F-01D3-A8A1285F93AD}"/>
              </a:ext>
            </a:extLst>
          </p:cNvPr>
          <p:cNvSpPr>
            <a:spLocks noGrp="1"/>
          </p:cNvSpPr>
          <p:nvPr>
            <p:ph type="ftr" sz="quarter" idx="15"/>
          </p:nvPr>
        </p:nvSpPr>
        <p:spPr bwMode="gray">
          <a:xfrm>
            <a:off x="12192000" y="-4763"/>
            <a:ext cx="0" cy="0"/>
          </a:xfrm>
          <a:prstGeom prst="rect">
            <a:avLst/>
          </a:prstGeom>
        </p:spPr>
        <p:txBody>
          <a:bodyPr/>
          <a:lstStyle>
            <a:lvl1pPr>
              <a:defRPr sz="100">
                <a:solidFill>
                  <a:schemeClr val="tx2">
                    <a:alpha val="0"/>
                  </a:schemeClr>
                </a:solidFill>
              </a:defRPr>
            </a:lvl1pPr>
          </a:lstStyle>
          <a:p>
            <a:endParaRPr lang="en-US"/>
          </a:p>
        </p:txBody>
      </p:sp>
      <p:sp>
        <p:nvSpPr>
          <p:cNvPr id="38" name="Slide Number Placeholder 20">
            <a:extLst>
              <a:ext uri="{FF2B5EF4-FFF2-40B4-BE49-F238E27FC236}">
                <a16:creationId xmlns:a16="http://schemas.microsoft.com/office/drawing/2014/main" id="{747FC987-67EA-D9F7-3328-052FEC35B30D}"/>
              </a:ext>
            </a:extLst>
          </p:cNvPr>
          <p:cNvSpPr>
            <a:spLocks noGrp="1"/>
          </p:cNvSpPr>
          <p:nvPr>
            <p:ph type="sldNum" sz="quarter" idx="16"/>
          </p:nvPr>
        </p:nvSpPr>
        <p:spPr bwMode="gray">
          <a:xfrm>
            <a:off x="12192000" y="-4763"/>
            <a:ext cx="0" cy="0"/>
          </a:xfrm>
          <a:prstGeom prst="rect">
            <a:avLst/>
          </a:prstGeom>
        </p:spPr>
        <p:txBody>
          <a:bodyPr/>
          <a:lstStyle>
            <a:lvl1pPr>
              <a:defRPr sz="100">
                <a:solidFill>
                  <a:schemeClr val="tx2">
                    <a:alpha val="0"/>
                  </a:schemeClr>
                </a:solidFill>
              </a:defRPr>
            </a:lvl1pPr>
          </a:lstStyle>
          <a:p>
            <a:fld id="{59EE98BD-09F0-4B68-9D93-1B3DC2AC60DB}" type="slidenum">
              <a:rPr lang="en-US" smtClean="0"/>
              <a:pPr/>
              <a:t>‹#›</a:t>
            </a:fld>
            <a:endParaRPr lang="en-US"/>
          </a:p>
        </p:txBody>
      </p:sp>
    </p:spTree>
    <p:extLst>
      <p:ext uri="{BB962C8B-B14F-4D97-AF65-F5344CB8AC3E}">
        <p14:creationId xmlns:p14="http://schemas.microsoft.com/office/powerpoint/2010/main" val="2021298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DEC74B9C-BCF2-B5C1-883A-3811EE22521F}"/>
              </a:ext>
            </a:extLst>
          </p:cNvPr>
          <p:cNvSpPr/>
          <p:nvPr userDrawn="1"/>
        </p:nvSpPr>
        <p:spPr bwMode="gray">
          <a:xfrm>
            <a:off x="0" y="1262743"/>
            <a:ext cx="12192000" cy="51525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CH" sz="1600" err="1"/>
          </a:p>
        </p:txBody>
      </p:sp>
      <p:sp>
        <p:nvSpPr>
          <p:cNvPr id="5" name="Footer Placeholder 4">
            <a:extLst>
              <a:ext uri="{FF2B5EF4-FFF2-40B4-BE49-F238E27FC236}">
                <a16:creationId xmlns:a16="http://schemas.microsoft.com/office/drawing/2014/main" id="{9995407A-EBEF-38B1-A1E6-A24CEBFEB475}"/>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6" name="Slide Number Placeholder 5">
            <a:extLst>
              <a:ext uri="{FF2B5EF4-FFF2-40B4-BE49-F238E27FC236}">
                <a16:creationId xmlns:a16="http://schemas.microsoft.com/office/drawing/2014/main" id="{B77FB18A-C2E2-27C9-B90B-EDE14751F3C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pic>
        <p:nvPicPr>
          <p:cNvPr id="2" name="Grafik 1">
            <a:extLst>
              <a:ext uri="{FF2B5EF4-FFF2-40B4-BE49-F238E27FC236}">
                <a16:creationId xmlns:a16="http://schemas.microsoft.com/office/drawing/2014/main" id="{31F77999-9DCA-B285-DF5A-4049567A76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587375" y="1629834"/>
            <a:ext cx="3529013" cy="4391554"/>
          </a:xfrm>
          <a:prstGeom prst="rect">
            <a:avLst/>
          </a:prstGeom>
        </p:spPr>
      </p:pic>
      <p:sp>
        <p:nvSpPr>
          <p:cNvPr id="3" name="Date Placeholder 3">
            <a:extLst>
              <a:ext uri="{FF2B5EF4-FFF2-40B4-BE49-F238E27FC236}">
                <a16:creationId xmlns:a16="http://schemas.microsoft.com/office/drawing/2014/main" id="{EF3AD8C0-0C63-BC49-49C2-7BF4359103EC}"/>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7" name="Title 6">
            <a:extLst>
              <a:ext uri="{FF2B5EF4-FFF2-40B4-BE49-F238E27FC236}">
                <a16:creationId xmlns:a16="http://schemas.microsoft.com/office/drawing/2014/main" id="{631B41ED-ADD3-1A17-12BF-A7D7A9BF383D}"/>
              </a:ext>
            </a:extLst>
          </p:cNvPr>
          <p:cNvSpPr>
            <a:spLocks noGrp="1"/>
          </p:cNvSpPr>
          <p:nvPr>
            <p:ph type="title" hasCustomPrompt="1"/>
          </p:nvPr>
        </p:nvSpPr>
        <p:spPr/>
        <p:txBody>
          <a:bodyPr/>
          <a:lstStyle/>
          <a:p>
            <a:r>
              <a:rPr lang="en-US" noProof="0"/>
              <a:t>Agenda</a:t>
            </a:r>
          </a:p>
        </p:txBody>
      </p:sp>
      <p:cxnSp>
        <p:nvCxnSpPr>
          <p:cNvPr id="9" name="Straight Connector 16">
            <a:extLst>
              <a:ext uri="{FF2B5EF4-FFF2-40B4-BE49-F238E27FC236}">
                <a16:creationId xmlns:a16="http://schemas.microsoft.com/office/drawing/2014/main" id="{741ECF29-C8C8-8D67-6B22-BDC94DF1F26E}"/>
              </a:ext>
            </a:extLst>
          </p:cNvPr>
          <p:cNvCxnSpPr>
            <a:cxnSpLocks/>
          </p:cNvCxnSpPr>
          <p:nvPr userDrawn="1"/>
        </p:nvCxnSpPr>
        <p:spPr bwMode="gray">
          <a:xfrm flipH="1">
            <a:off x="0" y="6381750"/>
            <a:ext cx="12192000" cy="0"/>
          </a:xfrm>
          <a:prstGeom prst="line">
            <a:avLst/>
          </a:prstGeom>
          <a:ln>
            <a:solidFill>
              <a:srgbClr val="D8D8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273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995407A-EBEF-38B1-A1E6-A24CEBFEB475}"/>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6" name="Slide Number Placeholder 5">
            <a:extLst>
              <a:ext uri="{FF2B5EF4-FFF2-40B4-BE49-F238E27FC236}">
                <a16:creationId xmlns:a16="http://schemas.microsoft.com/office/drawing/2014/main" id="{B77FB18A-C2E2-27C9-B90B-EDE14751F3C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76061A7D-5F83-FB4D-77C3-03A514A33238}"/>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3555F90C-FE07-7F42-284F-78DAE11F53B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40137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8B288-26B4-22D4-3206-CA2630A6AB46}"/>
              </a:ext>
            </a:extLst>
          </p:cNvPr>
          <p:cNvSpPr>
            <a:spLocks noGrp="1"/>
          </p:cNvSpPr>
          <p:nvPr>
            <p:ph idx="1"/>
          </p:nvPr>
        </p:nvSpPr>
        <p:spPr bwMode="gray"/>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9995407A-EBEF-38B1-A1E6-A24CEBFEB475}"/>
              </a:ext>
            </a:extLst>
          </p:cNvPr>
          <p:cNvSpPr>
            <a:spLocks noGrp="1"/>
          </p:cNvSpPr>
          <p:nvPr>
            <p:ph type="ftr" sz="quarter" idx="11"/>
          </p:nvPr>
        </p:nvSpPr>
        <p:spPr bwMode="gray">
          <a:xfrm>
            <a:off x="947376" y="6381750"/>
            <a:ext cx="4284525" cy="476250"/>
          </a:xfrm>
          <a:prstGeom prst="rect">
            <a:avLst/>
          </a:prstGeom>
        </p:spPr>
        <p:txBody>
          <a:bodyPr/>
          <a:lstStyle/>
          <a:p>
            <a:endParaRPr lang="en-US" noProof="0" dirty="0"/>
          </a:p>
        </p:txBody>
      </p:sp>
      <p:sp>
        <p:nvSpPr>
          <p:cNvPr id="6" name="Slide Number Placeholder 5">
            <a:extLst>
              <a:ext uri="{FF2B5EF4-FFF2-40B4-BE49-F238E27FC236}">
                <a16:creationId xmlns:a16="http://schemas.microsoft.com/office/drawing/2014/main" id="{B77FB18A-C2E2-27C9-B90B-EDE14751F3C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0AD6C3AA-C49E-77D5-AD6F-424D0ACCD7E3}"/>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B789C412-71E1-3CD8-B33F-222CCEAA213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70842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82974-1694-FD0D-72B3-25363C94AA1B}"/>
              </a:ext>
            </a:extLst>
          </p:cNvPr>
          <p:cNvSpPr>
            <a:spLocks noGrp="1"/>
          </p:cNvSpPr>
          <p:nvPr>
            <p:ph sz="half" idx="1"/>
          </p:nvPr>
        </p:nvSpPr>
        <p:spPr bwMode="gray">
          <a:xfrm>
            <a:off x="587375" y="1628774"/>
            <a:ext cx="540067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20923100-1C00-2494-DA9C-47A0B92D7086}"/>
              </a:ext>
            </a:extLst>
          </p:cNvPr>
          <p:cNvSpPr>
            <a:spLocks noGrp="1"/>
          </p:cNvSpPr>
          <p:nvPr>
            <p:ph sz="half" idx="2"/>
          </p:nvPr>
        </p:nvSpPr>
        <p:spPr bwMode="gray">
          <a:xfrm>
            <a:off x="6203950" y="1628774"/>
            <a:ext cx="540067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B5FFD8F6-CB38-10D1-2385-F7AACD827A09}"/>
              </a:ext>
            </a:extLst>
          </p:cNvPr>
          <p:cNvSpPr>
            <a:spLocks noGrp="1"/>
          </p:cNvSpPr>
          <p:nvPr>
            <p:ph type="dt" sz="half" idx="13"/>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465CD465-A003-2B48-7A97-1504E26448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1257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82974-1694-FD0D-72B3-25363C94AA1B}"/>
              </a:ext>
            </a:extLst>
          </p:cNvPr>
          <p:cNvSpPr>
            <a:spLocks noGrp="1"/>
          </p:cNvSpPr>
          <p:nvPr>
            <p:ph sz="half" idx="1"/>
          </p:nvPr>
        </p:nvSpPr>
        <p:spPr bwMode="gray">
          <a:xfrm>
            <a:off x="587375"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20923100-1C00-2494-DA9C-47A0B92D7086}"/>
              </a:ext>
            </a:extLst>
          </p:cNvPr>
          <p:cNvSpPr>
            <a:spLocks noGrp="1"/>
          </p:cNvSpPr>
          <p:nvPr>
            <p:ph sz="half" idx="2"/>
          </p:nvPr>
        </p:nvSpPr>
        <p:spPr bwMode="gray">
          <a:xfrm>
            <a:off x="4331494"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Content Placeholder 9">
            <a:extLst>
              <a:ext uri="{FF2B5EF4-FFF2-40B4-BE49-F238E27FC236}">
                <a16:creationId xmlns:a16="http://schemas.microsoft.com/office/drawing/2014/main" id="{53B05C65-F36F-232D-BA95-167C8682CB4B}"/>
              </a:ext>
            </a:extLst>
          </p:cNvPr>
          <p:cNvSpPr>
            <a:spLocks noGrp="1"/>
          </p:cNvSpPr>
          <p:nvPr>
            <p:ph sz="quarter" idx="13"/>
          </p:nvPr>
        </p:nvSpPr>
        <p:spPr bwMode="gray">
          <a:xfrm>
            <a:off x="8075613"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216873DD-F649-415D-4DDC-819FCF9EB39F}"/>
              </a:ext>
            </a:extLst>
          </p:cNvPr>
          <p:cNvSpPr>
            <a:spLocks noGrp="1"/>
          </p:cNvSpPr>
          <p:nvPr>
            <p:ph type="dt" sz="half" idx="14"/>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C330507A-CE70-7F92-A161-8B109F0FA0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3087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995407A-EBEF-38B1-A1E6-A24CEBFEB475}"/>
              </a:ext>
            </a:extLst>
          </p:cNvPr>
          <p:cNvSpPr>
            <a:spLocks noGrp="1"/>
          </p:cNvSpPr>
          <p:nvPr>
            <p:ph type="ftr" sz="quarter" idx="11"/>
          </p:nvPr>
        </p:nvSpPr>
        <p:spPr bwMode="gray">
          <a:xfrm>
            <a:off x="947376" y="6381750"/>
            <a:ext cx="4284525" cy="476250"/>
          </a:xfrm>
          <a:prstGeom prst="rect">
            <a:avLst/>
          </a:prstGeom>
        </p:spPr>
        <p:txBody>
          <a:bodyPr/>
          <a:lstStyle/>
          <a:p>
            <a:endParaRPr lang="en-US" noProof="0" dirty="0"/>
          </a:p>
        </p:txBody>
      </p:sp>
      <p:sp>
        <p:nvSpPr>
          <p:cNvPr id="6" name="Slide Number Placeholder 5">
            <a:extLst>
              <a:ext uri="{FF2B5EF4-FFF2-40B4-BE49-F238E27FC236}">
                <a16:creationId xmlns:a16="http://schemas.microsoft.com/office/drawing/2014/main" id="{B77FB18A-C2E2-27C9-B90B-EDE14751F3C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76061A7D-5F83-FB4D-77C3-03A514A33238}"/>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3555F90C-FE07-7F42-284F-78DAE11F53B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3059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small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82974-1694-FD0D-72B3-25363C94AA1B}"/>
              </a:ext>
            </a:extLst>
          </p:cNvPr>
          <p:cNvSpPr>
            <a:spLocks noGrp="1"/>
          </p:cNvSpPr>
          <p:nvPr>
            <p:ph sz="half" idx="1"/>
          </p:nvPr>
        </p:nvSpPr>
        <p:spPr bwMode="gray">
          <a:xfrm>
            <a:off x="587375"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20923100-1C00-2494-DA9C-47A0B92D7086}"/>
              </a:ext>
            </a:extLst>
          </p:cNvPr>
          <p:cNvSpPr>
            <a:spLocks noGrp="1"/>
          </p:cNvSpPr>
          <p:nvPr>
            <p:ph sz="half" idx="2"/>
          </p:nvPr>
        </p:nvSpPr>
        <p:spPr bwMode="gray">
          <a:xfrm>
            <a:off x="8075612"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1494" y="1628774"/>
            <a:ext cx="3529013" cy="4392613"/>
          </a:xfrm>
          <a:noFill/>
        </p:spPr>
        <p:txBody>
          <a:bodyPr lIns="108000" rIns="108000" bIns="396000" anchor="b"/>
          <a:lstStyle>
            <a:lvl1pPr algn="ctr">
              <a:spcBef>
                <a:spcPts val="0"/>
              </a:spcBef>
              <a:spcAft>
                <a:spcPts val="0"/>
              </a:spcAft>
              <a:defRPr sz="1100">
                <a:solidFill>
                  <a:schemeClr val="tx2"/>
                </a:solidFill>
              </a:defRPr>
            </a:lvl1pPr>
          </a:lstStyle>
          <a:p>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9" name="Date Placeholder 3">
            <a:extLst>
              <a:ext uri="{FF2B5EF4-FFF2-40B4-BE49-F238E27FC236}">
                <a16:creationId xmlns:a16="http://schemas.microsoft.com/office/drawing/2014/main" id="{ABB1EC47-A5A8-4869-CE6E-0A96DAD866FD}"/>
              </a:ext>
            </a:extLst>
          </p:cNvPr>
          <p:cNvSpPr>
            <a:spLocks noGrp="1"/>
          </p:cNvSpPr>
          <p:nvPr>
            <p:ph type="dt" sz="half" idx="14"/>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2" name="Title 1">
            <a:extLst>
              <a:ext uri="{FF2B5EF4-FFF2-40B4-BE49-F238E27FC236}">
                <a16:creationId xmlns:a16="http://schemas.microsoft.com/office/drawing/2014/main" id="{C2185D2E-C0AE-97BA-6449-481FE7F635C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009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one imag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11017250"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11017250" cy="2087562"/>
          </a:xfrm>
          <a:noFill/>
        </p:spPr>
        <p:txBody>
          <a:bodyPr vert="horz" lIns="108000" tIns="0" rIns="108000" bIns="144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2" name="Date Placeholder 3">
            <a:extLst>
              <a:ext uri="{FF2B5EF4-FFF2-40B4-BE49-F238E27FC236}">
                <a16:creationId xmlns:a16="http://schemas.microsoft.com/office/drawing/2014/main" id="{DAB2D19A-0AB8-DF55-F40A-A1E3C5737356}"/>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26A6118A-F4DF-E361-54F0-B0355456062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27732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with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5400675"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5400675" cy="2087562"/>
          </a:xfrm>
          <a:noFill/>
        </p:spPr>
        <p:txBody>
          <a:bodyPr vert="horz" lIns="108000" tIns="0" rIns="108000" bIns="7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2" name="Text Placeholder 8">
            <a:extLst>
              <a:ext uri="{FF2B5EF4-FFF2-40B4-BE49-F238E27FC236}">
                <a16:creationId xmlns:a16="http://schemas.microsoft.com/office/drawing/2014/main" id="{75BA356D-1A77-134D-2DF5-B273A3C5E469}"/>
              </a:ext>
            </a:extLst>
          </p:cNvPr>
          <p:cNvSpPr>
            <a:spLocks noGrp="1"/>
          </p:cNvSpPr>
          <p:nvPr>
            <p:ph type="body" sz="quarter" idx="15"/>
          </p:nvPr>
        </p:nvSpPr>
        <p:spPr bwMode="gray">
          <a:xfrm>
            <a:off x="6203950" y="3933825"/>
            <a:ext cx="5400675"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Picture Placeholder 10">
            <a:extLst>
              <a:ext uri="{FF2B5EF4-FFF2-40B4-BE49-F238E27FC236}">
                <a16:creationId xmlns:a16="http://schemas.microsoft.com/office/drawing/2014/main" id="{725E8AA7-93C7-0F45-A5F5-D1ADF5218107}"/>
              </a:ext>
            </a:extLst>
          </p:cNvPr>
          <p:cNvSpPr>
            <a:spLocks noGrp="1"/>
          </p:cNvSpPr>
          <p:nvPr>
            <p:ph type="pic" sz="quarter" idx="16" hasCustomPrompt="1"/>
          </p:nvPr>
        </p:nvSpPr>
        <p:spPr bwMode="gray">
          <a:xfrm>
            <a:off x="6203950" y="1628774"/>
            <a:ext cx="5400675" cy="2087562"/>
          </a:xfrm>
          <a:noFill/>
        </p:spPr>
        <p:txBody>
          <a:bodyPr vert="horz" lIns="108000" tIns="0" rIns="108000" bIns="7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4" name="Date Placeholder 3">
            <a:extLst>
              <a:ext uri="{FF2B5EF4-FFF2-40B4-BE49-F238E27FC236}">
                <a16:creationId xmlns:a16="http://schemas.microsoft.com/office/drawing/2014/main" id="{A3E64DF6-0D9E-7E8D-37E9-E72173003B32}"/>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B10F6B80-4AFB-71DF-A35F-46BCF4C86C9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72263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with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3527426"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3527426" cy="2087562"/>
          </a:xfrm>
          <a:noFill/>
        </p:spPr>
        <p:txBody>
          <a:bodyPr vert="horz" lIns="108000" tIns="0" rIns="108000" bIns="7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2" name="Text Placeholder 8">
            <a:extLst>
              <a:ext uri="{FF2B5EF4-FFF2-40B4-BE49-F238E27FC236}">
                <a16:creationId xmlns:a16="http://schemas.microsoft.com/office/drawing/2014/main" id="{75BA356D-1A77-134D-2DF5-B273A3C5E469}"/>
              </a:ext>
            </a:extLst>
          </p:cNvPr>
          <p:cNvSpPr>
            <a:spLocks noGrp="1"/>
          </p:cNvSpPr>
          <p:nvPr>
            <p:ph type="body" sz="quarter" idx="15"/>
          </p:nvPr>
        </p:nvSpPr>
        <p:spPr bwMode="gray">
          <a:xfrm>
            <a:off x="4332287" y="3933825"/>
            <a:ext cx="3527426"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Picture Placeholder 10">
            <a:extLst>
              <a:ext uri="{FF2B5EF4-FFF2-40B4-BE49-F238E27FC236}">
                <a16:creationId xmlns:a16="http://schemas.microsoft.com/office/drawing/2014/main" id="{725E8AA7-93C7-0F45-A5F5-D1ADF5218107}"/>
              </a:ext>
            </a:extLst>
          </p:cNvPr>
          <p:cNvSpPr>
            <a:spLocks noGrp="1"/>
          </p:cNvSpPr>
          <p:nvPr>
            <p:ph type="pic" sz="quarter" idx="16" hasCustomPrompt="1"/>
          </p:nvPr>
        </p:nvSpPr>
        <p:spPr bwMode="gray">
          <a:xfrm>
            <a:off x="4332287" y="1628774"/>
            <a:ext cx="3527426" cy="2087562"/>
          </a:xfrm>
          <a:noFill/>
        </p:spPr>
        <p:txBody>
          <a:bodyPr vert="horz" lIns="108000" tIns="0" rIns="108000" bIns="72000" rtlCol="0" anchor="b">
            <a:noAutofit/>
          </a:bodyPr>
          <a:lstStyle>
            <a:lvl1pPr algn="ctr">
              <a:spcBef>
                <a:spcPts val="0"/>
              </a:spcBef>
              <a:spcAft>
                <a:spcPts val="0"/>
              </a:spcAft>
              <a:defRPr lang="en-GB" sz="1100" noProof="0" dirty="0" smtClean="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p>
        </p:txBody>
      </p:sp>
      <p:sp>
        <p:nvSpPr>
          <p:cNvPr id="10" name="Text Placeholder 8">
            <a:extLst>
              <a:ext uri="{FF2B5EF4-FFF2-40B4-BE49-F238E27FC236}">
                <a16:creationId xmlns:a16="http://schemas.microsoft.com/office/drawing/2014/main" id="{C085BFF8-9D2F-E6A2-DBCC-3367AC1A185D}"/>
              </a:ext>
            </a:extLst>
          </p:cNvPr>
          <p:cNvSpPr>
            <a:spLocks noGrp="1"/>
          </p:cNvSpPr>
          <p:nvPr>
            <p:ph type="body" sz="quarter" idx="17"/>
          </p:nvPr>
        </p:nvSpPr>
        <p:spPr bwMode="gray">
          <a:xfrm>
            <a:off x="8077199" y="3933825"/>
            <a:ext cx="3527426"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0">
            <a:extLst>
              <a:ext uri="{FF2B5EF4-FFF2-40B4-BE49-F238E27FC236}">
                <a16:creationId xmlns:a16="http://schemas.microsoft.com/office/drawing/2014/main" id="{DDB59B4E-8D76-CAE9-5FA0-9D244FAD1983}"/>
              </a:ext>
            </a:extLst>
          </p:cNvPr>
          <p:cNvSpPr>
            <a:spLocks noGrp="1"/>
          </p:cNvSpPr>
          <p:nvPr>
            <p:ph type="pic" sz="quarter" idx="18" hasCustomPrompt="1"/>
          </p:nvPr>
        </p:nvSpPr>
        <p:spPr bwMode="gray">
          <a:xfrm>
            <a:off x="8077199" y="1628774"/>
            <a:ext cx="3527426" cy="2087562"/>
          </a:xfrm>
          <a:noFill/>
        </p:spPr>
        <p:txBody>
          <a:bodyPr vert="horz" lIns="108000" tIns="0" rIns="108000" bIns="7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4" name="Date Placeholder 3">
            <a:extLst>
              <a:ext uri="{FF2B5EF4-FFF2-40B4-BE49-F238E27FC236}">
                <a16:creationId xmlns:a16="http://schemas.microsoft.com/office/drawing/2014/main" id="{B615B4E7-5848-A806-5C79-7EC7857D3DFE}"/>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369E3CDF-5F90-CDD7-C520-3878BB48647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62976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2592388"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2592388" cy="2087562"/>
          </a:xfrm>
          <a:noFill/>
        </p:spPr>
        <p:txBody>
          <a:bodyPr vert="horz" lIns="108000" tIns="0" rIns="108000" bIns="288000" rtlCol="0" anchor="b">
            <a:noAutofit/>
          </a:bodyPr>
          <a:lstStyle>
            <a:lvl1pPr algn="ctr">
              <a:spcBef>
                <a:spcPts val="0"/>
              </a:spcBef>
              <a:spcAft>
                <a:spcPts val="0"/>
              </a:spcAft>
              <a:defRPr lang="en-US" sz="11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r>
              <a:rPr lang="en-GB" noProof="0"/>
              <a:t>Alternatively, you can copy an image to the clipboard, select the placeholder and click paste.</a:t>
            </a:r>
          </a:p>
        </p:txBody>
      </p:sp>
      <p:sp>
        <p:nvSpPr>
          <p:cNvPr id="2" name="Text Placeholder 8">
            <a:extLst>
              <a:ext uri="{FF2B5EF4-FFF2-40B4-BE49-F238E27FC236}">
                <a16:creationId xmlns:a16="http://schemas.microsoft.com/office/drawing/2014/main" id="{75BA356D-1A77-134D-2DF5-B273A3C5E469}"/>
              </a:ext>
            </a:extLst>
          </p:cNvPr>
          <p:cNvSpPr>
            <a:spLocks noGrp="1"/>
          </p:cNvSpPr>
          <p:nvPr>
            <p:ph type="body" sz="quarter" idx="15"/>
          </p:nvPr>
        </p:nvSpPr>
        <p:spPr bwMode="gray">
          <a:xfrm>
            <a:off x="3395662" y="3933825"/>
            <a:ext cx="2592388"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Picture Placeholder 10">
            <a:extLst>
              <a:ext uri="{FF2B5EF4-FFF2-40B4-BE49-F238E27FC236}">
                <a16:creationId xmlns:a16="http://schemas.microsoft.com/office/drawing/2014/main" id="{725E8AA7-93C7-0F45-A5F5-D1ADF5218107}"/>
              </a:ext>
            </a:extLst>
          </p:cNvPr>
          <p:cNvSpPr>
            <a:spLocks noGrp="1"/>
          </p:cNvSpPr>
          <p:nvPr>
            <p:ph type="pic" sz="quarter" idx="16" hasCustomPrompt="1"/>
          </p:nvPr>
        </p:nvSpPr>
        <p:spPr bwMode="gray">
          <a:xfrm>
            <a:off x="3395662" y="1628774"/>
            <a:ext cx="2592388" cy="2087562"/>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r>
              <a:rPr lang="en-GB" noProof="0"/>
              <a:t>Alternatively, you can copy an image to the clipboard, select the placeholder and click paste.</a:t>
            </a:r>
          </a:p>
        </p:txBody>
      </p:sp>
      <p:sp>
        <p:nvSpPr>
          <p:cNvPr id="10" name="Text Placeholder 8">
            <a:extLst>
              <a:ext uri="{FF2B5EF4-FFF2-40B4-BE49-F238E27FC236}">
                <a16:creationId xmlns:a16="http://schemas.microsoft.com/office/drawing/2014/main" id="{C085BFF8-9D2F-E6A2-DBCC-3367AC1A185D}"/>
              </a:ext>
            </a:extLst>
          </p:cNvPr>
          <p:cNvSpPr>
            <a:spLocks noGrp="1"/>
          </p:cNvSpPr>
          <p:nvPr>
            <p:ph type="body" sz="quarter" idx="17"/>
          </p:nvPr>
        </p:nvSpPr>
        <p:spPr bwMode="gray">
          <a:xfrm>
            <a:off x="6203949" y="3933825"/>
            <a:ext cx="2592388"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0">
            <a:extLst>
              <a:ext uri="{FF2B5EF4-FFF2-40B4-BE49-F238E27FC236}">
                <a16:creationId xmlns:a16="http://schemas.microsoft.com/office/drawing/2014/main" id="{DDB59B4E-8D76-CAE9-5FA0-9D244FAD1983}"/>
              </a:ext>
            </a:extLst>
          </p:cNvPr>
          <p:cNvSpPr>
            <a:spLocks noGrp="1"/>
          </p:cNvSpPr>
          <p:nvPr>
            <p:ph type="pic" sz="quarter" idx="18" hasCustomPrompt="1"/>
          </p:nvPr>
        </p:nvSpPr>
        <p:spPr bwMode="gray">
          <a:xfrm>
            <a:off x="6203949" y="1628774"/>
            <a:ext cx="2592388" cy="2087562"/>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r>
              <a:rPr lang="en-GB" noProof="0"/>
              <a:t>Alternatively, you can copy an image to the clipboard, select the placeholder and click paste.</a:t>
            </a:r>
          </a:p>
        </p:txBody>
      </p:sp>
      <p:sp>
        <p:nvSpPr>
          <p:cNvPr id="13" name="Text Placeholder 8">
            <a:extLst>
              <a:ext uri="{FF2B5EF4-FFF2-40B4-BE49-F238E27FC236}">
                <a16:creationId xmlns:a16="http://schemas.microsoft.com/office/drawing/2014/main" id="{612575ED-CA00-31A0-3754-4F5C4DF26E12}"/>
              </a:ext>
            </a:extLst>
          </p:cNvPr>
          <p:cNvSpPr>
            <a:spLocks noGrp="1"/>
          </p:cNvSpPr>
          <p:nvPr>
            <p:ph type="body" sz="quarter" idx="19"/>
          </p:nvPr>
        </p:nvSpPr>
        <p:spPr bwMode="gray">
          <a:xfrm>
            <a:off x="9012237" y="3933825"/>
            <a:ext cx="2592388"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10">
            <a:extLst>
              <a:ext uri="{FF2B5EF4-FFF2-40B4-BE49-F238E27FC236}">
                <a16:creationId xmlns:a16="http://schemas.microsoft.com/office/drawing/2014/main" id="{B8F86282-8E8A-131F-5A5E-5DCC8A9E57A5}"/>
              </a:ext>
            </a:extLst>
          </p:cNvPr>
          <p:cNvSpPr>
            <a:spLocks noGrp="1"/>
          </p:cNvSpPr>
          <p:nvPr>
            <p:ph type="pic" sz="quarter" idx="20" hasCustomPrompt="1"/>
          </p:nvPr>
        </p:nvSpPr>
        <p:spPr bwMode="gray">
          <a:xfrm>
            <a:off x="9012237" y="1628774"/>
            <a:ext cx="2592388" cy="2087562"/>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r>
              <a:rPr lang="en-GB" noProof="0"/>
              <a:t>Alternatively, you can copy an image to the clipboard, select the placeholder and click paste.</a:t>
            </a:r>
          </a:p>
        </p:txBody>
      </p:sp>
      <p:sp>
        <p:nvSpPr>
          <p:cNvPr id="4" name="Date Placeholder 3">
            <a:extLst>
              <a:ext uri="{FF2B5EF4-FFF2-40B4-BE49-F238E27FC236}">
                <a16:creationId xmlns:a16="http://schemas.microsoft.com/office/drawing/2014/main" id="{0193F1EB-EB52-4156-7C4E-87BFF73AF1AF}"/>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0C22BB8F-D7F4-0DB0-D10F-2D45FDD524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46888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ve content with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2030399" cy="2087562"/>
          </a:xfrm>
          <a:noFill/>
        </p:spPr>
        <p:txBody>
          <a:bodyPr vert="horz" lIns="108000" tIns="0" rIns="108000" bIns="144000" rtlCol="0" anchor="b">
            <a:noAutofit/>
          </a:bodyPr>
          <a:lstStyle>
            <a:lvl1pPr algn="ctr">
              <a:spcBef>
                <a:spcPts val="0"/>
              </a:spcBef>
              <a:spcAft>
                <a:spcPts val="0"/>
              </a:spcAft>
              <a:defRPr lang="en-US" sz="9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2" name="Text Placeholder 8">
            <a:extLst>
              <a:ext uri="{FF2B5EF4-FFF2-40B4-BE49-F238E27FC236}">
                <a16:creationId xmlns:a16="http://schemas.microsoft.com/office/drawing/2014/main" id="{75BA356D-1A77-134D-2DF5-B273A3C5E469}"/>
              </a:ext>
            </a:extLst>
          </p:cNvPr>
          <p:cNvSpPr>
            <a:spLocks noGrp="1"/>
          </p:cNvSpPr>
          <p:nvPr>
            <p:ph type="body" sz="quarter" idx="15"/>
          </p:nvPr>
        </p:nvSpPr>
        <p:spPr bwMode="gray">
          <a:xfrm>
            <a:off x="2834401"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Picture Placeholder 10">
            <a:extLst>
              <a:ext uri="{FF2B5EF4-FFF2-40B4-BE49-F238E27FC236}">
                <a16:creationId xmlns:a16="http://schemas.microsoft.com/office/drawing/2014/main" id="{725E8AA7-93C7-0F45-A5F5-D1ADF5218107}"/>
              </a:ext>
            </a:extLst>
          </p:cNvPr>
          <p:cNvSpPr>
            <a:spLocks noGrp="1"/>
          </p:cNvSpPr>
          <p:nvPr>
            <p:ph type="pic" sz="quarter" idx="16" hasCustomPrompt="1"/>
          </p:nvPr>
        </p:nvSpPr>
        <p:spPr bwMode="gray">
          <a:xfrm>
            <a:off x="2834401" y="1628774"/>
            <a:ext cx="2030399" cy="2087562"/>
          </a:xfrm>
          <a:noFill/>
        </p:spPr>
        <p:txBody>
          <a:bodyPr vert="horz" lIns="108000" tIns="0" rIns="108000" bIns="144000" rtlCol="0" anchor="b">
            <a:noAutofit/>
          </a:bodyPr>
          <a:lstStyle>
            <a:lvl1pPr algn="ctr">
              <a:spcBef>
                <a:spcPts val="0"/>
              </a:spcBef>
              <a:spcAft>
                <a:spcPts val="0"/>
              </a:spcAft>
              <a:defRPr lang="en-GB" sz="9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10" name="Text Placeholder 8">
            <a:extLst>
              <a:ext uri="{FF2B5EF4-FFF2-40B4-BE49-F238E27FC236}">
                <a16:creationId xmlns:a16="http://schemas.microsoft.com/office/drawing/2014/main" id="{C085BFF8-9D2F-E6A2-DBCC-3367AC1A185D}"/>
              </a:ext>
            </a:extLst>
          </p:cNvPr>
          <p:cNvSpPr>
            <a:spLocks noGrp="1"/>
          </p:cNvSpPr>
          <p:nvPr>
            <p:ph type="body" sz="quarter" idx="17"/>
          </p:nvPr>
        </p:nvSpPr>
        <p:spPr bwMode="gray">
          <a:xfrm>
            <a:off x="5080801"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Picture Placeholder 10">
            <a:extLst>
              <a:ext uri="{FF2B5EF4-FFF2-40B4-BE49-F238E27FC236}">
                <a16:creationId xmlns:a16="http://schemas.microsoft.com/office/drawing/2014/main" id="{DDB59B4E-8D76-CAE9-5FA0-9D244FAD1983}"/>
              </a:ext>
            </a:extLst>
          </p:cNvPr>
          <p:cNvSpPr>
            <a:spLocks noGrp="1"/>
          </p:cNvSpPr>
          <p:nvPr>
            <p:ph type="pic" sz="quarter" idx="18" hasCustomPrompt="1"/>
          </p:nvPr>
        </p:nvSpPr>
        <p:spPr bwMode="gray">
          <a:xfrm>
            <a:off x="5080801" y="1628774"/>
            <a:ext cx="2030399" cy="2087562"/>
          </a:xfrm>
          <a:noFill/>
        </p:spPr>
        <p:txBody>
          <a:bodyPr vert="horz" lIns="108000" tIns="0" rIns="108000" bIns="144000" rtlCol="0" anchor="b">
            <a:noAutofit/>
          </a:bodyPr>
          <a:lstStyle>
            <a:lvl1pPr algn="ctr">
              <a:spcBef>
                <a:spcPts val="0"/>
              </a:spcBef>
              <a:spcAft>
                <a:spcPts val="0"/>
              </a:spcAft>
              <a:defRPr lang="en-US" sz="9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13" name="Text Placeholder 8">
            <a:extLst>
              <a:ext uri="{FF2B5EF4-FFF2-40B4-BE49-F238E27FC236}">
                <a16:creationId xmlns:a16="http://schemas.microsoft.com/office/drawing/2014/main" id="{612575ED-CA00-31A0-3754-4F5C4DF26E12}"/>
              </a:ext>
            </a:extLst>
          </p:cNvPr>
          <p:cNvSpPr>
            <a:spLocks noGrp="1"/>
          </p:cNvSpPr>
          <p:nvPr>
            <p:ph type="body" sz="quarter" idx="19"/>
          </p:nvPr>
        </p:nvSpPr>
        <p:spPr bwMode="gray">
          <a:xfrm>
            <a:off x="7327201"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10">
            <a:extLst>
              <a:ext uri="{FF2B5EF4-FFF2-40B4-BE49-F238E27FC236}">
                <a16:creationId xmlns:a16="http://schemas.microsoft.com/office/drawing/2014/main" id="{B8F86282-8E8A-131F-5A5E-5DCC8A9E57A5}"/>
              </a:ext>
            </a:extLst>
          </p:cNvPr>
          <p:cNvSpPr>
            <a:spLocks noGrp="1"/>
          </p:cNvSpPr>
          <p:nvPr>
            <p:ph type="pic" sz="quarter" idx="20" hasCustomPrompt="1"/>
          </p:nvPr>
        </p:nvSpPr>
        <p:spPr bwMode="gray">
          <a:xfrm>
            <a:off x="7327201" y="1628774"/>
            <a:ext cx="2030399" cy="2087562"/>
          </a:xfrm>
          <a:noFill/>
        </p:spPr>
        <p:txBody>
          <a:bodyPr vert="horz" lIns="108000" tIns="0" rIns="108000" bIns="144000" rtlCol="0" anchor="b">
            <a:noAutofit/>
          </a:bodyPr>
          <a:lstStyle>
            <a:lvl1pPr algn="ctr">
              <a:spcBef>
                <a:spcPts val="0"/>
              </a:spcBef>
              <a:spcAft>
                <a:spcPts val="0"/>
              </a:spcAft>
              <a:defRPr lang="en-US" sz="9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21" name="Text Placeholder 8">
            <a:extLst>
              <a:ext uri="{FF2B5EF4-FFF2-40B4-BE49-F238E27FC236}">
                <a16:creationId xmlns:a16="http://schemas.microsoft.com/office/drawing/2014/main" id="{06BBBF29-94BD-4E55-E21C-F4F9A8F16304}"/>
              </a:ext>
            </a:extLst>
          </p:cNvPr>
          <p:cNvSpPr>
            <a:spLocks noGrp="1"/>
          </p:cNvSpPr>
          <p:nvPr>
            <p:ph type="body" sz="quarter" idx="21"/>
          </p:nvPr>
        </p:nvSpPr>
        <p:spPr bwMode="gray">
          <a:xfrm>
            <a:off x="9573600" y="3933825"/>
            <a:ext cx="2030399"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Picture Placeholder 10">
            <a:extLst>
              <a:ext uri="{FF2B5EF4-FFF2-40B4-BE49-F238E27FC236}">
                <a16:creationId xmlns:a16="http://schemas.microsoft.com/office/drawing/2014/main" id="{C4005270-FDB5-23CB-D197-CA195C9E0CA8}"/>
              </a:ext>
            </a:extLst>
          </p:cNvPr>
          <p:cNvSpPr>
            <a:spLocks noGrp="1"/>
          </p:cNvSpPr>
          <p:nvPr>
            <p:ph type="pic" sz="quarter" idx="22" hasCustomPrompt="1"/>
          </p:nvPr>
        </p:nvSpPr>
        <p:spPr bwMode="gray">
          <a:xfrm>
            <a:off x="9573600" y="1628774"/>
            <a:ext cx="2030399" cy="2087562"/>
          </a:xfrm>
          <a:noFill/>
        </p:spPr>
        <p:txBody>
          <a:bodyPr vert="horz" lIns="108000" tIns="0" rIns="108000" bIns="144000" rtlCol="0" anchor="b">
            <a:noAutofit/>
          </a:bodyPr>
          <a:lstStyle>
            <a:lvl1pPr algn="ctr">
              <a:spcBef>
                <a:spcPts val="0"/>
              </a:spcBef>
              <a:spcAft>
                <a:spcPts val="0"/>
              </a:spcAft>
              <a:defRPr lang="en-US" sz="900" noProof="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t>
            </a:r>
            <a:br>
              <a:rPr lang="en-GB" noProof="0"/>
            </a:br>
            <a:r>
              <a:rPr lang="en-GB" noProof="0"/>
              <a:t>and click paste.</a:t>
            </a:r>
          </a:p>
        </p:txBody>
      </p:sp>
      <p:sp>
        <p:nvSpPr>
          <p:cNvPr id="4" name="Date Placeholder 3">
            <a:extLst>
              <a:ext uri="{FF2B5EF4-FFF2-40B4-BE49-F238E27FC236}">
                <a16:creationId xmlns:a16="http://schemas.microsoft.com/office/drawing/2014/main" id="{58D96F77-50AC-E359-3BBC-34C30DEBD272}"/>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06A05408-476A-C157-80DE-4C3EA21B5EC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33380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edium pictur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16B0C7-E05A-83A7-ED04-964F58EC25C7}"/>
              </a:ext>
            </a:extLst>
          </p:cNvPr>
          <p:cNvSpPr/>
          <p:nvPr userDrawn="1"/>
        </p:nvSpPr>
        <p:spPr bwMode="gray">
          <a:xfrm>
            <a:off x="0" y="0"/>
            <a:ext cx="12191341" cy="6381749"/>
          </a:xfrm>
          <a:prstGeom prst="rect">
            <a:avLst/>
          </a:prstGeom>
          <a:solidFill>
            <a:srgbClr val="D8D8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16000" indent="-216000" algn="l">
              <a:lnSpc>
                <a:spcPct val="90000"/>
              </a:lnSpc>
              <a:spcBef>
                <a:spcPts val="400"/>
              </a:spcBef>
              <a:spcAft>
                <a:spcPts val="400"/>
              </a:spcAft>
              <a:buFont typeface="Wingdings" panose="05000000000000000000" pitchFamily="2" charset="2"/>
              <a:buChar char="§"/>
            </a:pPr>
            <a:endParaRPr lang="en-GB" err="1"/>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1" y="0"/>
            <a:ext cx="5988052" cy="6381750"/>
          </a:xfrm>
          <a:noFill/>
        </p:spPr>
        <p:txBody>
          <a:bodyPr vert="horz" lIns="108000" tIns="0" rIns="108000" bIns="39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6203949" y="1628774"/>
            <a:ext cx="540067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66DE37D4-624C-6CD2-14DE-441675D4B46C}"/>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13BFD881-EEF0-6786-3152-88C1BE82FEAD}"/>
              </a:ext>
            </a:extLst>
          </p:cNvPr>
          <p:cNvSpPr>
            <a:spLocks noGrp="1"/>
          </p:cNvSpPr>
          <p:nvPr>
            <p:ph type="title"/>
          </p:nvPr>
        </p:nvSpPr>
        <p:spPr>
          <a:xfrm>
            <a:off x="6203949" y="296652"/>
            <a:ext cx="5400675" cy="1116121"/>
          </a:xfrm>
        </p:spPr>
        <p:txBody>
          <a:bodyPr/>
          <a:lstStyle/>
          <a:p>
            <a:r>
              <a:rPr lang="en-US"/>
              <a:t>Click to edit Master title style</a:t>
            </a:r>
            <a:endParaRPr lang="en-GB"/>
          </a:p>
        </p:txBody>
      </p:sp>
    </p:spTree>
    <p:extLst>
      <p:ext uri="{BB962C8B-B14F-4D97-AF65-F5344CB8AC3E}">
        <p14:creationId xmlns:p14="http://schemas.microsoft.com/office/powerpoint/2010/main" val="4030381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medium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218AB4-E57D-FFA2-47C2-B90097BB88A8}"/>
              </a:ext>
            </a:extLst>
          </p:cNvPr>
          <p:cNvSpPr/>
          <p:nvPr userDrawn="1"/>
        </p:nvSpPr>
        <p:spPr bwMode="gray">
          <a:xfrm>
            <a:off x="0" y="0"/>
            <a:ext cx="12191341" cy="6381749"/>
          </a:xfrm>
          <a:prstGeom prst="rect">
            <a:avLst/>
          </a:prstGeom>
          <a:solidFill>
            <a:srgbClr val="D8D8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16000" indent="-216000" algn="l">
              <a:lnSpc>
                <a:spcPct val="90000"/>
              </a:lnSpc>
              <a:spcBef>
                <a:spcPts val="400"/>
              </a:spcBef>
              <a:spcAft>
                <a:spcPts val="400"/>
              </a:spcAft>
              <a:buFont typeface="Wingdings" panose="05000000000000000000" pitchFamily="2" charset="2"/>
              <a:buChar char="§"/>
            </a:pPr>
            <a:endParaRPr lang="en-GB" err="1"/>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6203948" y="0"/>
            <a:ext cx="5988052" cy="6381749"/>
          </a:xfrm>
          <a:noFill/>
        </p:spPr>
        <p:txBody>
          <a:bodyPr vert="horz" lIns="108000" tIns="0" rIns="108000" bIns="39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540067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a:extLst>
              <a:ext uri="{FF2B5EF4-FFF2-40B4-BE49-F238E27FC236}">
                <a16:creationId xmlns:a16="http://schemas.microsoft.com/office/drawing/2014/main" id="{DDF84E08-159B-9EE6-8B97-10766830FFC4}"/>
              </a:ext>
            </a:extLst>
          </p:cNvPr>
          <p:cNvSpPr txBox="1"/>
          <p:nvPr userDrawn="1"/>
        </p:nvSpPr>
        <p:spPr bwMode="gray">
          <a:xfrm>
            <a:off x="6987308" y="418857"/>
            <a:ext cx="4438073" cy="830997"/>
          </a:xfrm>
          <a:prstGeom prst="rect">
            <a:avLst/>
          </a:prstGeom>
          <a:noFill/>
        </p:spPr>
        <p:txBody>
          <a:bodyPr wrap="square" lIns="0" tIns="0" rIns="0" bIns="0" rtlCol="0">
            <a:spAutoFit/>
          </a:bodyPr>
          <a:lstStyle/>
          <a:p>
            <a:r>
              <a:rPr lang="en-US" sz="1800" noProof="0">
                <a:solidFill>
                  <a:schemeClr val="tx2"/>
                </a:solidFill>
              </a:rPr>
              <a:t>Optional red backdrop to use on top of picture with white text, Font 18, optional </a:t>
            </a:r>
            <a:r>
              <a:rPr lang="en-US" sz="1800" b="1" noProof="0">
                <a:solidFill>
                  <a:schemeClr val="tx2"/>
                </a:solidFill>
              </a:rPr>
              <a:t>Bold accent</a:t>
            </a:r>
          </a:p>
        </p:txBody>
      </p:sp>
      <p:sp>
        <p:nvSpPr>
          <p:cNvPr id="4" name="Date Placeholder 3">
            <a:extLst>
              <a:ext uri="{FF2B5EF4-FFF2-40B4-BE49-F238E27FC236}">
                <a16:creationId xmlns:a16="http://schemas.microsoft.com/office/drawing/2014/main" id="{88AF7751-CF8A-3C05-AC5B-EB6770271004}"/>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9" name="Title 8">
            <a:extLst>
              <a:ext uri="{FF2B5EF4-FFF2-40B4-BE49-F238E27FC236}">
                <a16:creationId xmlns:a16="http://schemas.microsoft.com/office/drawing/2014/main" id="{D8531CAA-1ADF-837F-3E97-F4D8A4D00402}"/>
              </a:ext>
            </a:extLst>
          </p:cNvPr>
          <p:cNvSpPr>
            <a:spLocks noGrp="1"/>
          </p:cNvSpPr>
          <p:nvPr>
            <p:ph type="title"/>
          </p:nvPr>
        </p:nvSpPr>
        <p:spPr>
          <a:xfrm>
            <a:off x="587375" y="296652"/>
            <a:ext cx="5400675" cy="1116121"/>
          </a:xfrm>
        </p:spPr>
        <p:txBody>
          <a:bodyPr/>
          <a:lstStyle/>
          <a:p>
            <a:r>
              <a:rPr lang="en-US"/>
              <a:t>Click to edit Master title style</a:t>
            </a:r>
            <a:endParaRPr lang="en-GB"/>
          </a:p>
        </p:txBody>
      </p:sp>
    </p:spTree>
    <p:extLst>
      <p:ext uri="{BB962C8B-B14F-4D97-AF65-F5344CB8AC3E}">
        <p14:creationId xmlns:p14="http://schemas.microsoft.com/office/powerpoint/2010/main" val="4191195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 Text and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3395664" y="1628774"/>
            <a:ext cx="8208962" cy="4392613"/>
          </a:xfrm>
          <a:noFill/>
        </p:spPr>
        <p:txBody>
          <a:bodyPr vert="horz" lIns="108000" tIns="0" rIns="108000" bIns="396000" rtlCol="0" anchor="b">
            <a:noAutofit/>
          </a:bodyPr>
          <a:lstStyle>
            <a:lvl1pPr algn="ctr">
              <a:spcBef>
                <a:spcPts val="0"/>
              </a:spcBef>
              <a:spcAft>
                <a:spcPts val="0"/>
              </a:spcAft>
              <a:defRPr lang="en-US" sz="1100" noProof="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4" y="1628774"/>
            <a:ext cx="2592389"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3851F725-E2C8-9044-CFB9-55296DF13703}"/>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01DEE689-7BC2-0295-91BF-0CE315F1BF7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08062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2/3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2288" y="1628774"/>
            <a:ext cx="7272337" cy="4392613"/>
          </a:xfrm>
          <a:noFill/>
        </p:spPr>
        <p:txBody>
          <a:bodyPr vert="horz" lIns="108000" tIns="0" rIns="108000" bIns="396000" rtlCol="0" anchor="b">
            <a:noAutofit/>
          </a:bodyPr>
          <a:lstStyle>
            <a:lvl1pPr algn="ctr">
              <a:spcBef>
                <a:spcPts val="0"/>
              </a:spcBef>
              <a:spcAft>
                <a:spcPts val="0"/>
              </a:spcAft>
              <a:defRPr lang="en-US" sz="1100" noProof="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4"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517BD418-5372-2847-7B39-B6F0085BBFA6}"/>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91AE1E7C-8DCC-469C-3C9A-5DDEFF4F112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2285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8B288-26B4-22D4-3206-CA2630A6AB46}"/>
              </a:ext>
            </a:extLst>
          </p:cNvPr>
          <p:cNvSpPr>
            <a:spLocks noGrp="1"/>
          </p:cNvSpPr>
          <p:nvPr>
            <p:ph idx="1"/>
          </p:nvPr>
        </p:nvSpPr>
        <p:spPr bwMode="gray"/>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995407A-EBEF-38B1-A1E6-A24CEBFEB475}"/>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6" name="Slide Number Placeholder 5">
            <a:extLst>
              <a:ext uri="{FF2B5EF4-FFF2-40B4-BE49-F238E27FC236}">
                <a16:creationId xmlns:a16="http://schemas.microsoft.com/office/drawing/2014/main" id="{B77FB18A-C2E2-27C9-B90B-EDE14751F3C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0AD6C3AA-C49E-77D5-AD6F-424D0ACCD7E3}"/>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B789C412-71E1-3CD8-B33F-222CCEAA213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4900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small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8075613" y="1628774"/>
            <a:ext cx="3529012" cy="4392613"/>
          </a:xfrm>
          <a:noFill/>
        </p:spPr>
        <p:txBody>
          <a:bodyPr vert="horz" lIns="108000" tIns="0" rIns="108000" bIns="396000" rtlCol="0" anchor="b">
            <a:noAutofit/>
          </a:bodyPr>
          <a:lstStyle>
            <a:lvl1pPr algn="ctr">
              <a:spcBef>
                <a:spcPts val="0"/>
              </a:spcBef>
              <a:spcAft>
                <a:spcPts val="0"/>
              </a:spcAft>
              <a:defRPr lang="en-US" sz="1100" noProof="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7272338"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25FA686B-9CBA-83AE-89C3-AABDA7AE9365}"/>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8B44BC4C-B906-C1C6-309B-9768350F560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0377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two small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8075613" y="1628775"/>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7272338"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8075613" y="3933823"/>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Date Placeholder 3">
            <a:extLst>
              <a:ext uri="{FF2B5EF4-FFF2-40B4-BE49-F238E27FC236}">
                <a16:creationId xmlns:a16="http://schemas.microsoft.com/office/drawing/2014/main" id="{26F526E8-E88E-A2E4-4C51-3A416704A039}"/>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AE3B5F18-5B43-5939-D23E-48D4882F8F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76909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2 small pictures with sub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8075613" y="1628775"/>
            <a:ext cx="3529012" cy="1871564"/>
          </a:xfrm>
          <a:noFill/>
        </p:spPr>
        <p:txBody>
          <a:bodyPr vert="horz" lIns="108000" tIns="0" rIns="108000" bIns="3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7272338"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8075613" y="3933823"/>
            <a:ext cx="3529012" cy="1871564"/>
          </a:xfrm>
          <a:noFill/>
        </p:spPr>
        <p:txBody>
          <a:bodyPr vert="horz" lIns="108000" tIns="0" rIns="108000" bIns="3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Text Placeholder 9">
            <a:extLst>
              <a:ext uri="{FF2B5EF4-FFF2-40B4-BE49-F238E27FC236}">
                <a16:creationId xmlns:a16="http://schemas.microsoft.com/office/drawing/2014/main" id="{8220B32D-3218-06EF-D600-1779989CC676}"/>
              </a:ext>
            </a:extLst>
          </p:cNvPr>
          <p:cNvSpPr>
            <a:spLocks noGrp="1"/>
          </p:cNvSpPr>
          <p:nvPr>
            <p:ph type="body" sz="quarter" idx="16"/>
          </p:nvPr>
        </p:nvSpPr>
        <p:spPr bwMode="gray">
          <a:xfrm>
            <a:off x="8075613" y="3500339"/>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12" name="Text Placeholder 9">
            <a:extLst>
              <a:ext uri="{FF2B5EF4-FFF2-40B4-BE49-F238E27FC236}">
                <a16:creationId xmlns:a16="http://schemas.microsoft.com/office/drawing/2014/main" id="{37CE1841-C085-E319-C2BB-C7297FBE064B}"/>
              </a:ext>
            </a:extLst>
          </p:cNvPr>
          <p:cNvSpPr>
            <a:spLocks noGrp="1"/>
          </p:cNvSpPr>
          <p:nvPr>
            <p:ph type="body" sz="quarter" idx="17"/>
          </p:nvPr>
        </p:nvSpPr>
        <p:spPr bwMode="gray">
          <a:xfrm>
            <a:off x="8075613" y="5805387"/>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4" name="Date Placeholder 3">
            <a:extLst>
              <a:ext uri="{FF2B5EF4-FFF2-40B4-BE49-F238E27FC236}">
                <a16:creationId xmlns:a16="http://schemas.microsoft.com/office/drawing/2014/main" id="{DB9A729B-96AD-FAA5-6DE1-8B91CEB60434}"/>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43BE807C-144D-E565-B8BB-47885D2D75D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297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4 small pictur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0701" y="1628775"/>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3527426"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4330701" y="3933823"/>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12" name="Picture Placeholder 10">
            <a:extLst>
              <a:ext uri="{FF2B5EF4-FFF2-40B4-BE49-F238E27FC236}">
                <a16:creationId xmlns:a16="http://schemas.microsoft.com/office/drawing/2014/main" id="{1F01F1F9-EF17-E82C-C8DE-1B13A6F62CF4}"/>
              </a:ext>
            </a:extLst>
          </p:cNvPr>
          <p:cNvSpPr>
            <a:spLocks noGrp="1"/>
          </p:cNvSpPr>
          <p:nvPr>
            <p:ph type="pic" sz="quarter" idx="16" hasCustomPrompt="1"/>
          </p:nvPr>
        </p:nvSpPr>
        <p:spPr bwMode="gray">
          <a:xfrm>
            <a:off x="8075613" y="1628775"/>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13" name="Picture Placeholder 10">
            <a:extLst>
              <a:ext uri="{FF2B5EF4-FFF2-40B4-BE49-F238E27FC236}">
                <a16:creationId xmlns:a16="http://schemas.microsoft.com/office/drawing/2014/main" id="{19123662-AD3C-B002-22A0-B337A4A6BB6C}"/>
              </a:ext>
            </a:extLst>
          </p:cNvPr>
          <p:cNvSpPr>
            <a:spLocks noGrp="1"/>
          </p:cNvSpPr>
          <p:nvPr>
            <p:ph type="pic" sz="quarter" idx="17" hasCustomPrompt="1"/>
          </p:nvPr>
        </p:nvSpPr>
        <p:spPr bwMode="gray">
          <a:xfrm>
            <a:off x="8075613" y="3933823"/>
            <a:ext cx="3529012" cy="2087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Date Placeholder 3">
            <a:extLst>
              <a:ext uri="{FF2B5EF4-FFF2-40B4-BE49-F238E27FC236}">
                <a16:creationId xmlns:a16="http://schemas.microsoft.com/office/drawing/2014/main" id="{D293D40D-674E-DF20-B604-2E52287F47FA}"/>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B517CEC3-D632-5F6E-0A5E-A6F0B86000B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14409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4 small pictures with descripti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0701" y="1628775"/>
            <a:ext cx="3529012" cy="1871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4330701" y="3933823"/>
            <a:ext cx="3529012" cy="1871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Text Placeholder 9">
            <a:extLst>
              <a:ext uri="{FF2B5EF4-FFF2-40B4-BE49-F238E27FC236}">
                <a16:creationId xmlns:a16="http://schemas.microsoft.com/office/drawing/2014/main" id="{8220B32D-3218-06EF-D600-1779989CC676}"/>
              </a:ext>
            </a:extLst>
          </p:cNvPr>
          <p:cNvSpPr>
            <a:spLocks noGrp="1"/>
          </p:cNvSpPr>
          <p:nvPr>
            <p:ph type="body" sz="quarter" idx="16"/>
          </p:nvPr>
        </p:nvSpPr>
        <p:spPr bwMode="gray">
          <a:xfrm>
            <a:off x="4330701" y="3500339"/>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12" name="Text Placeholder 9">
            <a:extLst>
              <a:ext uri="{FF2B5EF4-FFF2-40B4-BE49-F238E27FC236}">
                <a16:creationId xmlns:a16="http://schemas.microsoft.com/office/drawing/2014/main" id="{37CE1841-C085-E319-C2BB-C7297FBE064B}"/>
              </a:ext>
            </a:extLst>
          </p:cNvPr>
          <p:cNvSpPr>
            <a:spLocks noGrp="1"/>
          </p:cNvSpPr>
          <p:nvPr>
            <p:ph type="body" sz="quarter" idx="17"/>
          </p:nvPr>
        </p:nvSpPr>
        <p:spPr bwMode="gray">
          <a:xfrm>
            <a:off x="4330701" y="5805387"/>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4" name="Picture Placeholder 10">
            <a:extLst>
              <a:ext uri="{FF2B5EF4-FFF2-40B4-BE49-F238E27FC236}">
                <a16:creationId xmlns:a16="http://schemas.microsoft.com/office/drawing/2014/main" id="{05C86AEF-0736-B63B-AB0B-24760CF4DC69}"/>
              </a:ext>
            </a:extLst>
          </p:cNvPr>
          <p:cNvSpPr>
            <a:spLocks noGrp="1"/>
          </p:cNvSpPr>
          <p:nvPr>
            <p:ph type="pic" sz="quarter" idx="18" hasCustomPrompt="1"/>
          </p:nvPr>
        </p:nvSpPr>
        <p:spPr bwMode="gray">
          <a:xfrm>
            <a:off x="8075613" y="1628775"/>
            <a:ext cx="3529012" cy="1871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13" name="Text Placeholder 9">
            <a:extLst>
              <a:ext uri="{FF2B5EF4-FFF2-40B4-BE49-F238E27FC236}">
                <a16:creationId xmlns:a16="http://schemas.microsoft.com/office/drawing/2014/main" id="{AC033FBA-B0FD-2E7F-6F5E-0CA996D02E88}"/>
              </a:ext>
            </a:extLst>
          </p:cNvPr>
          <p:cNvSpPr>
            <a:spLocks noGrp="1"/>
          </p:cNvSpPr>
          <p:nvPr>
            <p:ph type="body" sz="quarter" idx="19"/>
          </p:nvPr>
        </p:nvSpPr>
        <p:spPr bwMode="gray">
          <a:xfrm>
            <a:off x="8075613" y="3500339"/>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14" name="Picture Placeholder 10">
            <a:extLst>
              <a:ext uri="{FF2B5EF4-FFF2-40B4-BE49-F238E27FC236}">
                <a16:creationId xmlns:a16="http://schemas.microsoft.com/office/drawing/2014/main" id="{28DC53DC-66C0-61B9-0D71-590001677D9E}"/>
              </a:ext>
            </a:extLst>
          </p:cNvPr>
          <p:cNvSpPr>
            <a:spLocks noGrp="1"/>
          </p:cNvSpPr>
          <p:nvPr>
            <p:ph type="pic" sz="quarter" idx="20" hasCustomPrompt="1"/>
          </p:nvPr>
        </p:nvSpPr>
        <p:spPr bwMode="gray">
          <a:xfrm>
            <a:off x="8075613" y="3933823"/>
            <a:ext cx="3529012" cy="1871564"/>
          </a:xfrm>
          <a:noFill/>
        </p:spPr>
        <p:txBody>
          <a:bodyPr vert="horz" lIns="108000" tIns="0" rIns="108000" bIns="10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15" name="Text Placeholder 9">
            <a:extLst>
              <a:ext uri="{FF2B5EF4-FFF2-40B4-BE49-F238E27FC236}">
                <a16:creationId xmlns:a16="http://schemas.microsoft.com/office/drawing/2014/main" id="{C6CD1008-643E-2298-FA14-0A63FF146642}"/>
              </a:ext>
            </a:extLst>
          </p:cNvPr>
          <p:cNvSpPr>
            <a:spLocks noGrp="1"/>
          </p:cNvSpPr>
          <p:nvPr>
            <p:ph type="body" sz="quarter" idx="21"/>
          </p:nvPr>
        </p:nvSpPr>
        <p:spPr bwMode="gray">
          <a:xfrm>
            <a:off x="8075613" y="5805387"/>
            <a:ext cx="3529012"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9" name="Date Placeholder 3">
            <a:extLst>
              <a:ext uri="{FF2B5EF4-FFF2-40B4-BE49-F238E27FC236}">
                <a16:creationId xmlns:a16="http://schemas.microsoft.com/office/drawing/2014/main" id="{6EDAB615-A351-98BD-9C69-82E188582575}"/>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4ABE53FC-53A5-4C66-D93A-3C5B05058A6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59686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9 small pictur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0701" y="1628775"/>
            <a:ext cx="2280704" cy="1320199"/>
          </a:xfrm>
          <a:noFill/>
        </p:spPr>
        <p:txBody>
          <a:bodyPr vert="horz" lIns="108000" tIns="0" rIns="108000" bIns="144000" rtlCol="0" anchor="b">
            <a:noAutofit/>
          </a:bodyPr>
          <a:lstStyle>
            <a:lvl1pPr algn="ctr">
              <a:spcBef>
                <a:spcPts val="0"/>
              </a:spcBef>
              <a:spcAft>
                <a:spcPts val="0"/>
              </a:spcAft>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3527426"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B4E43DB0-F6EE-7C03-CEF7-47E716C20131}"/>
              </a:ext>
            </a:extLst>
          </p:cNvPr>
          <p:cNvSpPr>
            <a:spLocks noGrp="1"/>
          </p:cNvSpPr>
          <p:nvPr>
            <p:ph type="pic" sz="quarter" idx="15" hasCustomPrompt="1"/>
          </p:nvPr>
        </p:nvSpPr>
        <p:spPr bwMode="gray">
          <a:xfrm>
            <a:off x="4330701" y="3164979"/>
            <a:ext cx="2280704" cy="1320204"/>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2" name="Picture Placeholder 10">
            <a:extLst>
              <a:ext uri="{FF2B5EF4-FFF2-40B4-BE49-F238E27FC236}">
                <a16:creationId xmlns:a16="http://schemas.microsoft.com/office/drawing/2014/main" id="{1F01F1F9-EF17-E82C-C8DE-1B13A6F62CF4}"/>
              </a:ext>
            </a:extLst>
          </p:cNvPr>
          <p:cNvSpPr>
            <a:spLocks noGrp="1"/>
          </p:cNvSpPr>
          <p:nvPr>
            <p:ph type="pic" sz="quarter" idx="16" hasCustomPrompt="1"/>
          </p:nvPr>
        </p:nvSpPr>
        <p:spPr bwMode="gray">
          <a:xfrm>
            <a:off x="4330701" y="4701183"/>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3" name="Picture Placeholder 10">
            <a:extLst>
              <a:ext uri="{FF2B5EF4-FFF2-40B4-BE49-F238E27FC236}">
                <a16:creationId xmlns:a16="http://schemas.microsoft.com/office/drawing/2014/main" id="{19123662-AD3C-B002-22A0-B337A4A6BB6C}"/>
              </a:ext>
            </a:extLst>
          </p:cNvPr>
          <p:cNvSpPr>
            <a:spLocks noGrp="1"/>
          </p:cNvSpPr>
          <p:nvPr>
            <p:ph type="pic" sz="quarter" idx="17" hasCustomPrompt="1"/>
          </p:nvPr>
        </p:nvSpPr>
        <p:spPr bwMode="gray">
          <a:xfrm>
            <a:off x="6827309" y="1628775"/>
            <a:ext cx="2280704" cy="1320199"/>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8" name="Picture Placeholder 10">
            <a:extLst>
              <a:ext uri="{FF2B5EF4-FFF2-40B4-BE49-F238E27FC236}">
                <a16:creationId xmlns:a16="http://schemas.microsoft.com/office/drawing/2014/main" id="{B0322ED2-4241-68D3-5164-842BB71F5BB7}"/>
              </a:ext>
            </a:extLst>
          </p:cNvPr>
          <p:cNvSpPr>
            <a:spLocks noGrp="1"/>
          </p:cNvSpPr>
          <p:nvPr>
            <p:ph type="pic" sz="quarter" idx="18" hasCustomPrompt="1"/>
          </p:nvPr>
        </p:nvSpPr>
        <p:spPr bwMode="gray">
          <a:xfrm>
            <a:off x="6827309" y="3164979"/>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9" name="Picture Placeholder 10">
            <a:extLst>
              <a:ext uri="{FF2B5EF4-FFF2-40B4-BE49-F238E27FC236}">
                <a16:creationId xmlns:a16="http://schemas.microsoft.com/office/drawing/2014/main" id="{D787419D-AE95-21C4-9212-FF54CF2BD066}"/>
              </a:ext>
            </a:extLst>
          </p:cNvPr>
          <p:cNvSpPr>
            <a:spLocks noGrp="1"/>
          </p:cNvSpPr>
          <p:nvPr>
            <p:ph type="pic" sz="quarter" idx="19" hasCustomPrompt="1"/>
          </p:nvPr>
        </p:nvSpPr>
        <p:spPr bwMode="gray">
          <a:xfrm>
            <a:off x="6827309" y="4701183"/>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3" name="Date Placeholder 3">
            <a:extLst>
              <a:ext uri="{FF2B5EF4-FFF2-40B4-BE49-F238E27FC236}">
                <a16:creationId xmlns:a16="http://schemas.microsoft.com/office/drawing/2014/main" id="{492AA520-7E4E-1FE6-4601-26AE51494711}"/>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C56B432E-130B-4FA0-911E-D6D9FF41724B}"/>
              </a:ext>
            </a:extLst>
          </p:cNvPr>
          <p:cNvSpPr>
            <a:spLocks noGrp="1"/>
          </p:cNvSpPr>
          <p:nvPr>
            <p:ph type="title"/>
          </p:nvPr>
        </p:nvSpPr>
        <p:spPr>
          <a:xfrm>
            <a:off x="587375" y="296652"/>
            <a:ext cx="11017250" cy="1116121"/>
          </a:xfrm>
        </p:spPr>
        <p:txBody>
          <a:bodyPr/>
          <a:lstStyle/>
          <a:p>
            <a:r>
              <a:rPr lang="en-US"/>
              <a:t>Click to edit Master title style</a:t>
            </a:r>
            <a:endParaRPr lang="en-GB"/>
          </a:p>
        </p:txBody>
      </p:sp>
      <p:sp>
        <p:nvSpPr>
          <p:cNvPr id="16" name="Picture Placeholder 10">
            <a:extLst>
              <a:ext uri="{FF2B5EF4-FFF2-40B4-BE49-F238E27FC236}">
                <a16:creationId xmlns:a16="http://schemas.microsoft.com/office/drawing/2014/main" id="{3868421B-DD2D-4EE8-8592-0D2FB7899814}"/>
              </a:ext>
            </a:extLst>
          </p:cNvPr>
          <p:cNvSpPr>
            <a:spLocks noGrp="1"/>
          </p:cNvSpPr>
          <p:nvPr>
            <p:ph type="pic" sz="quarter" idx="20" hasCustomPrompt="1"/>
          </p:nvPr>
        </p:nvSpPr>
        <p:spPr bwMode="gray">
          <a:xfrm>
            <a:off x="9323921" y="1628775"/>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7" name="Picture Placeholder 10">
            <a:extLst>
              <a:ext uri="{FF2B5EF4-FFF2-40B4-BE49-F238E27FC236}">
                <a16:creationId xmlns:a16="http://schemas.microsoft.com/office/drawing/2014/main" id="{DFC54014-2DA1-DA63-088B-0DA49AA9DA09}"/>
              </a:ext>
            </a:extLst>
          </p:cNvPr>
          <p:cNvSpPr>
            <a:spLocks noGrp="1"/>
          </p:cNvSpPr>
          <p:nvPr>
            <p:ph type="pic" sz="quarter" idx="21" hasCustomPrompt="1"/>
          </p:nvPr>
        </p:nvSpPr>
        <p:spPr bwMode="gray">
          <a:xfrm>
            <a:off x="9323921" y="3164979"/>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0" name="Picture Placeholder 10">
            <a:extLst>
              <a:ext uri="{FF2B5EF4-FFF2-40B4-BE49-F238E27FC236}">
                <a16:creationId xmlns:a16="http://schemas.microsoft.com/office/drawing/2014/main" id="{5BF1D4CE-A0A9-65C0-B110-43CB14240B65}"/>
              </a:ext>
            </a:extLst>
          </p:cNvPr>
          <p:cNvSpPr>
            <a:spLocks noGrp="1"/>
          </p:cNvSpPr>
          <p:nvPr>
            <p:ph type="pic" sz="quarter" idx="22" hasCustomPrompt="1"/>
          </p:nvPr>
        </p:nvSpPr>
        <p:spPr bwMode="gray">
          <a:xfrm>
            <a:off x="9323921" y="4701183"/>
            <a:ext cx="2280704" cy="1320202"/>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Tree>
    <p:extLst>
      <p:ext uri="{BB962C8B-B14F-4D97-AF65-F5344CB8AC3E}">
        <p14:creationId xmlns:p14="http://schemas.microsoft.com/office/powerpoint/2010/main" val="258502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9 small pictures with descri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587375"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9">
            <a:extLst>
              <a:ext uri="{FF2B5EF4-FFF2-40B4-BE49-F238E27FC236}">
                <a16:creationId xmlns:a16="http://schemas.microsoft.com/office/drawing/2014/main" id="{8220B32D-3218-06EF-D600-1779989CC676}"/>
              </a:ext>
            </a:extLst>
          </p:cNvPr>
          <p:cNvSpPr>
            <a:spLocks noGrp="1"/>
          </p:cNvSpPr>
          <p:nvPr>
            <p:ph type="body" sz="quarter" idx="16"/>
          </p:nvPr>
        </p:nvSpPr>
        <p:spPr bwMode="gray">
          <a:xfrm>
            <a:off x="4330701" y="2732974"/>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9" name="Date Placeholder 3">
            <a:extLst>
              <a:ext uri="{FF2B5EF4-FFF2-40B4-BE49-F238E27FC236}">
                <a16:creationId xmlns:a16="http://schemas.microsoft.com/office/drawing/2014/main" id="{1844394E-1ABE-E2B8-9D16-7BB8ECA5BF84}"/>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16" name="Title 15">
            <a:extLst>
              <a:ext uri="{FF2B5EF4-FFF2-40B4-BE49-F238E27FC236}">
                <a16:creationId xmlns:a16="http://schemas.microsoft.com/office/drawing/2014/main" id="{EAA606B9-5377-B0F6-B734-37EA79840B45}"/>
              </a:ext>
            </a:extLst>
          </p:cNvPr>
          <p:cNvSpPr>
            <a:spLocks noGrp="1"/>
          </p:cNvSpPr>
          <p:nvPr>
            <p:ph type="title"/>
          </p:nvPr>
        </p:nvSpPr>
        <p:spPr/>
        <p:txBody>
          <a:bodyPr/>
          <a:lstStyle/>
          <a:p>
            <a:r>
              <a:rPr lang="en-US"/>
              <a:t>Click to edit Master title style</a:t>
            </a:r>
            <a:endParaRPr lang="en-GB"/>
          </a:p>
        </p:txBody>
      </p:sp>
      <p:sp>
        <p:nvSpPr>
          <p:cNvPr id="5" name="Picture Placeholder 10">
            <a:extLst>
              <a:ext uri="{FF2B5EF4-FFF2-40B4-BE49-F238E27FC236}">
                <a16:creationId xmlns:a16="http://schemas.microsoft.com/office/drawing/2014/main" id="{77424304-F437-BC8D-DFCC-540473182D67}"/>
              </a:ext>
            </a:extLst>
          </p:cNvPr>
          <p:cNvSpPr>
            <a:spLocks noGrp="1"/>
          </p:cNvSpPr>
          <p:nvPr>
            <p:ph type="pic" sz="quarter" idx="13" hasCustomPrompt="1"/>
          </p:nvPr>
        </p:nvSpPr>
        <p:spPr bwMode="gray">
          <a:xfrm>
            <a:off x="4330701" y="1628776"/>
            <a:ext cx="2280704" cy="1104198"/>
          </a:xfrm>
          <a:noFill/>
        </p:spPr>
        <p:txBody>
          <a:bodyPr vert="horz" lIns="108000" tIns="0" rIns="108000" bIns="72000" rtlCol="0" anchor="b">
            <a:noAutofit/>
          </a:bodyPr>
          <a:lstStyle>
            <a:lvl1pPr algn="ctr">
              <a:spcBef>
                <a:spcPts val="0"/>
              </a:spcBef>
              <a:spcAft>
                <a:spcPts val="0"/>
              </a:spcAft>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8" name="Picture Placeholder 10">
            <a:extLst>
              <a:ext uri="{FF2B5EF4-FFF2-40B4-BE49-F238E27FC236}">
                <a16:creationId xmlns:a16="http://schemas.microsoft.com/office/drawing/2014/main" id="{69AE6ECC-544E-DB5A-D1BC-6A0643A9B97A}"/>
              </a:ext>
            </a:extLst>
          </p:cNvPr>
          <p:cNvSpPr>
            <a:spLocks noGrp="1"/>
          </p:cNvSpPr>
          <p:nvPr>
            <p:ph type="pic" sz="quarter" idx="15" hasCustomPrompt="1"/>
          </p:nvPr>
        </p:nvSpPr>
        <p:spPr bwMode="gray">
          <a:xfrm>
            <a:off x="4330701" y="3164979"/>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7" name="Picture Placeholder 10">
            <a:extLst>
              <a:ext uri="{FF2B5EF4-FFF2-40B4-BE49-F238E27FC236}">
                <a16:creationId xmlns:a16="http://schemas.microsoft.com/office/drawing/2014/main" id="{D913ACCA-A448-E30A-68A7-394B0EC57041}"/>
              </a:ext>
            </a:extLst>
          </p:cNvPr>
          <p:cNvSpPr>
            <a:spLocks noGrp="1"/>
          </p:cNvSpPr>
          <p:nvPr>
            <p:ph type="pic" sz="quarter" idx="17" hasCustomPrompt="1"/>
          </p:nvPr>
        </p:nvSpPr>
        <p:spPr bwMode="gray">
          <a:xfrm>
            <a:off x="4330701" y="4701183"/>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18" name="Picture Placeholder 10">
            <a:extLst>
              <a:ext uri="{FF2B5EF4-FFF2-40B4-BE49-F238E27FC236}">
                <a16:creationId xmlns:a16="http://schemas.microsoft.com/office/drawing/2014/main" id="{353FB620-C8B6-2FF2-5E4F-6827CEBE354D}"/>
              </a:ext>
            </a:extLst>
          </p:cNvPr>
          <p:cNvSpPr>
            <a:spLocks noGrp="1"/>
          </p:cNvSpPr>
          <p:nvPr>
            <p:ph type="pic" sz="quarter" idx="18" hasCustomPrompt="1"/>
          </p:nvPr>
        </p:nvSpPr>
        <p:spPr bwMode="gray">
          <a:xfrm>
            <a:off x="6827309" y="1628775"/>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3" name="Picture Placeholder 10">
            <a:extLst>
              <a:ext uri="{FF2B5EF4-FFF2-40B4-BE49-F238E27FC236}">
                <a16:creationId xmlns:a16="http://schemas.microsoft.com/office/drawing/2014/main" id="{E040C14E-C60F-B130-32DA-8DD2C7576050}"/>
              </a:ext>
            </a:extLst>
          </p:cNvPr>
          <p:cNvSpPr>
            <a:spLocks noGrp="1"/>
          </p:cNvSpPr>
          <p:nvPr>
            <p:ph type="pic" sz="quarter" idx="19" hasCustomPrompt="1"/>
          </p:nvPr>
        </p:nvSpPr>
        <p:spPr bwMode="gray">
          <a:xfrm>
            <a:off x="6827309" y="3164979"/>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4" name="Picture Placeholder 10">
            <a:extLst>
              <a:ext uri="{FF2B5EF4-FFF2-40B4-BE49-F238E27FC236}">
                <a16:creationId xmlns:a16="http://schemas.microsoft.com/office/drawing/2014/main" id="{E406ACA8-F4DC-C024-7063-8A22B1173CFC}"/>
              </a:ext>
            </a:extLst>
          </p:cNvPr>
          <p:cNvSpPr>
            <a:spLocks noGrp="1"/>
          </p:cNvSpPr>
          <p:nvPr>
            <p:ph type="pic" sz="quarter" idx="20" hasCustomPrompt="1"/>
          </p:nvPr>
        </p:nvSpPr>
        <p:spPr bwMode="gray">
          <a:xfrm>
            <a:off x="6827309" y="4701183"/>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5" name="Picture Placeholder 10">
            <a:extLst>
              <a:ext uri="{FF2B5EF4-FFF2-40B4-BE49-F238E27FC236}">
                <a16:creationId xmlns:a16="http://schemas.microsoft.com/office/drawing/2014/main" id="{732C1D69-C381-10C2-42AC-B55E412DDD57}"/>
              </a:ext>
            </a:extLst>
          </p:cNvPr>
          <p:cNvSpPr>
            <a:spLocks noGrp="1"/>
          </p:cNvSpPr>
          <p:nvPr>
            <p:ph type="pic" sz="quarter" idx="21" hasCustomPrompt="1"/>
          </p:nvPr>
        </p:nvSpPr>
        <p:spPr bwMode="gray">
          <a:xfrm>
            <a:off x="9323921" y="1628775"/>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6" name="Picture Placeholder 10">
            <a:extLst>
              <a:ext uri="{FF2B5EF4-FFF2-40B4-BE49-F238E27FC236}">
                <a16:creationId xmlns:a16="http://schemas.microsoft.com/office/drawing/2014/main" id="{8DB0F154-C282-1151-2CA1-AE756C9A239B}"/>
              </a:ext>
            </a:extLst>
          </p:cNvPr>
          <p:cNvSpPr>
            <a:spLocks noGrp="1"/>
          </p:cNvSpPr>
          <p:nvPr>
            <p:ph type="pic" sz="quarter" idx="22" hasCustomPrompt="1"/>
          </p:nvPr>
        </p:nvSpPr>
        <p:spPr bwMode="gray">
          <a:xfrm>
            <a:off x="9323921" y="3164979"/>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7" name="Picture Placeholder 10">
            <a:extLst>
              <a:ext uri="{FF2B5EF4-FFF2-40B4-BE49-F238E27FC236}">
                <a16:creationId xmlns:a16="http://schemas.microsoft.com/office/drawing/2014/main" id="{BB48B27B-8F22-9E30-4B3D-5D8E2968BB32}"/>
              </a:ext>
            </a:extLst>
          </p:cNvPr>
          <p:cNvSpPr>
            <a:spLocks noGrp="1"/>
          </p:cNvSpPr>
          <p:nvPr>
            <p:ph type="pic" sz="quarter" idx="23" hasCustomPrompt="1"/>
          </p:nvPr>
        </p:nvSpPr>
        <p:spPr bwMode="gray">
          <a:xfrm>
            <a:off x="9323921" y="4701183"/>
            <a:ext cx="2280704" cy="1104198"/>
          </a:xfrm>
          <a:noFill/>
        </p:spPr>
        <p:txBody>
          <a:bodyPr vert="horz" lIns="108000" tIns="0" rIns="108000" bIns="144000" rtlCol="0" anchor="b">
            <a:noAutofit/>
          </a:bodyPr>
          <a:lstStyle>
            <a:lvl1pPr>
              <a:defRPr lang="en-GB" sz="800" noProof="0" dirty="0">
                <a:solidFill>
                  <a:schemeClr val="tx2"/>
                </a:solidFill>
              </a:defRPr>
            </a:lvl1pPr>
          </a:lstStyle>
          <a:p>
            <a:pPr lvl="0" algn="ctr"/>
            <a:r>
              <a:rPr lang="en-GB" noProof="0"/>
              <a:t>Insert a picture by clicking </a:t>
            </a:r>
            <a:br>
              <a:rPr lang="en-GB" noProof="0"/>
            </a:br>
            <a:r>
              <a:rPr lang="en-GB" noProof="0"/>
              <a:t>on the icon. </a:t>
            </a:r>
            <a:br>
              <a:rPr lang="en-GB" noProof="0"/>
            </a:br>
            <a:br>
              <a:rPr lang="en-GB" noProof="0"/>
            </a:br>
            <a:br>
              <a:rPr lang="en-GB" noProof="0"/>
            </a:br>
            <a:r>
              <a:rPr lang="en-GB" noProof="0"/>
              <a:t>Alternatively, you can </a:t>
            </a:r>
            <a:br>
              <a:rPr lang="en-GB" noProof="0"/>
            </a:br>
            <a:r>
              <a:rPr lang="en-GB" noProof="0"/>
              <a:t>copy an image to the clipboard, select the placeholder and click paste.</a:t>
            </a:r>
          </a:p>
        </p:txBody>
      </p:sp>
      <p:sp>
        <p:nvSpPr>
          <p:cNvPr id="28" name="Text Placeholder 9">
            <a:extLst>
              <a:ext uri="{FF2B5EF4-FFF2-40B4-BE49-F238E27FC236}">
                <a16:creationId xmlns:a16="http://schemas.microsoft.com/office/drawing/2014/main" id="{430E6E83-4E67-0768-F82A-A7C0BAF593B2}"/>
              </a:ext>
            </a:extLst>
          </p:cNvPr>
          <p:cNvSpPr>
            <a:spLocks noGrp="1"/>
          </p:cNvSpPr>
          <p:nvPr>
            <p:ph type="body" sz="quarter" idx="24"/>
          </p:nvPr>
        </p:nvSpPr>
        <p:spPr bwMode="gray">
          <a:xfrm>
            <a:off x="4330701" y="4269177"/>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29" name="Text Placeholder 9">
            <a:extLst>
              <a:ext uri="{FF2B5EF4-FFF2-40B4-BE49-F238E27FC236}">
                <a16:creationId xmlns:a16="http://schemas.microsoft.com/office/drawing/2014/main" id="{512DAB13-1EB4-266B-C7B4-2F430DBA284D}"/>
              </a:ext>
            </a:extLst>
          </p:cNvPr>
          <p:cNvSpPr>
            <a:spLocks noGrp="1"/>
          </p:cNvSpPr>
          <p:nvPr>
            <p:ph type="body" sz="quarter" idx="25"/>
          </p:nvPr>
        </p:nvSpPr>
        <p:spPr bwMode="gray">
          <a:xfrm>
            <a:off x="4330701" y="5805381"/>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0" name="Text Placeholder 9">
            <a:extLst>
              <a:ext uri="{FF2B5EF4-FFF2-40B4-BE49-F238E27FC236}">
                <a16:creationId xmlns:a16="http://schemas.microsoft.com/office/drawing/2014/main" id="{506413F2-105B-D1F5-2BFB-C52F52D4A7AE}"/>
              </a:ext>
            </a:extLst>
          </p:cNvPr>
          <p:cNvSpPr>
            <a:spLocks noGrp="1"/>
          </p:cNvSpPr>
          <p:nvPr>
            <p:ph type="body" sz="quarter" idx="26"/>
          </p:nvPr>
        </p:nvSpPr>
        <p:spPr bwMode="gray">
          <a:xfrm>
            <a:off x="6827309" y="2732973"/>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1" name="Text Placeholder 9">
            <a:extLst>
              <a:ext uri="{FF2B5EF4-FFF2-40B4-BE49-F238E27FC236}">
                <a16:creationId xmlns:a16="http://schemas.microsoft.com/office/drawing/2014/main" id="{3A4AD811-F33C-3BD3-C969-96049A84D8D8}"/>
              </a:ext>
            </a:extLst>
          </p:cNvPr>
          <p:cNvSpPr>
            <a:spLocks noGrp="1"/>
          </p:cNvSpPr>
          <p:nvPr>
            <p:ph type="body" sz="quarter" idx="27"/>
          </p:nvPr>
        </p:nvSpPr>
        <p:spPr bwMode="gray">
          <a:xfrm>
            <a:off x="6827309" y="4269177"/>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2" name="Text Placeholder 9">
            <a:extLst>
              <a:ext uri="{FF2B5EF4-FFF2-40B4-BE49-F238E27FC236}">
                <a16:creationId xmlns:a16="http://schemas.microsoft.com/office/drawing/2014/main" id="{350C7A30-F434-B00A-536F-D26989CE16B5}"/>
              </a:ext>
            </a:extLst>
          </p:cNvPr>
          <p:cNvSpPr>
            <a:spLocks noGrp="1"/>
          </p:cNvSpPr>
          <p:nvPr>
            <p:ph type="body" sz="quarter" idx="28"/>
          </p:nvPr>
        </p:nvSpPr>
        <p:spPr bwMode="gray">
          <a:xfrm>
            <a:off x="6827309" y="5805381"/>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3" name="Text Placeholder 9">
            <a:extLst>
              <a:ext uri="{FF2B5EF4-FFF2-40B4-BE49-F238E27FC236}">
                <a16:creationId xmlns:a16="http://schemas.microsoft.com/office/drawing/2014/main" id="{D248D04A-AC05-A26F-31D8-9E15F23AA061}"/>
              </a:ext>
            </a:extLst>
          </p:cNvPr>
          <p:cNvSpPr>
            <a:spLocks noGrp="1"/>
          </p:cNvSpPr>
          <p:nvPr>
            <p:ph type="body" sz="quarter" idx="29"/>
          </p:nvPr>
        </p:nvSpPr>
        <p:spPr bwMode="gray">
          <a:xfrm>
            <a:off x="9323921" y="2732973"/>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4" name="Text Placeholder 9">
            <a:extLst>
              <a:ext uri="{FF2B5EF4-FFF2-40B4-BE49-F238E27FC236}">
                <a16:creationId xmlns:a16="http://schemas.microsoft.com/office/drawing/2014/main" id="{F6F5CCE8-7C88-C8CA-6D46-EB721910756D}"/>
              </a:ext>
            </a:extLst>
          </p:cNvPr>
          <p:cNvSpPr>
            <a:spLocks noGrp="1"/>
          </p:cNvSpPr>
          <p:nvPr>
            <p:ph type="body" sz="quarter" idx="30"/>
          </p:nvPr>
        </p:nvSpPr>
        <p:spPr bwMode="gray">
          <a:xfrm>
            <a:off x="9323921" y="4269177"/>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
        <p:nvSpPr>
          <p:cNvPr id="35" name="Text Placeholder 9">
            <a:extLst>
              <a:ext uri="{FF2B5EF4-FFF2-40B4-BE49-F238E27FC236}">
                <a16:creationId xmlns:a16="http://schemas.microsoft.com/office/drawing/2014/main" id="{BCD9878E-B627-642D-85DE-58B1DFDA1826}"/>
              </a:ext>
            </a:extLst>
          </p:cNvPr>
          <p:cNvSpPr>
            <a:spLocks noGrp="1"/>
          </p:cNvSpPr>
          <p:nvPr>
            <p:ph type="body" sz="quarter" idx="31"/>
          </p:nvPr>
        </p:nvSpPr>
        <p:spPr bwMode="gray">
          <a:xfrm>
            <a:off x="9323921" y="5805381"/>
            <a:ext cx="2280704"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p:txBody>
      </p:sp>
    </p:spTree>
    <p:extLst>
      <p:ext uri="{BB962C8B-B14F-4D97-AF65-F5344CB8AC3E}">
        <p14:creationId xmlns:p14="http://schemas.microsoft.com/office/powerpoint/2010/main" val="304486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 picture and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3527426" cy="4392613"/>
          </a:xfrm>
          <a:noFill/>
        </p:spPr>
        <p:txBody>
          <a:bodyPr vert="horz" lIns="108000" tIns="0" rIns="108000" bIns="39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4332625" y="1628774"/>
            <a:ext cx="7272000"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0ECD8239-5B64-B169-DAB4-0FE7986F56DE}"/>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E6E47CBE-7358-D3B8-74A6-326C4260BCD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9285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Small picture and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5"/>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4332625" y="1628774"/>
            <a:ext cx="7272000"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4D8517E9-A78E-F743-2DCD-CA40D7F08374}"/>
              </a:ext>
            </a:extLst>
          </p:cNvPr>
          <p:cNvSpPr>
            <a:spLocks noGrp="1"/>
          </p:cNvSpPr>
          <p:nvPr>
            <p:ph type="pic" sz="quarter" idx="15" hasCustomPrompt="1"/>
          </p:nvPr>
        </p:nvSpPr>
        <p:spPr bwMode="gray">
          <a:xfrm>
            <a:off x="587375" y="3933823"/>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Date Placeholder 3">
            <a:extLst>
              <a:ext uri="{FF2B5EF4-FFF2-40B4-BE49-F238E27FC236}">
                <a16:creationId xmlns:a16="http://schemas.microsoft.com/office/drawing/2014/main" id="{02984B47-056B-37AE-F99F-A9424A27E388}"/>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7BED526B-79F7-C80E-7B4F-AA3501215BE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1924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Small picture with description and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5"/>
            <a:ext cx="3527426" cy="1871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4332625" y="1628774"/>
            <a:ext cx="7272000"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4D8517E9-A78E-F743-2DCD-CA40D7F08374}"/>
              </a:ext>
            </a:extLst>
          </p:cNvPr>
          <p:cNvSpPr>
            <a:spLocks noGrp="1"/>
          </p:cNvSpPr>
          <p:nvPr>
            <p:ph type="pic" sz="quarter" idx="15" hasCustomPrompt="1"/>
          </p:nvPr>
        </p:nvSpPr>
        <p:spPr bwMode="gray">
          <a:xfrm>
            <a:off x="587375" y="3933823"/>
            <a:ext cx="3527426" cy="1871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4" name="Text Placeholder 9">
            <a:extLst>
              <a:ext uri="{FF2B5EF4-FFF2-40B4-BE49-F238E27FC236}">
                <a16:creationId xmlns:a16="http://schemas.microsoft.com/office/drawing/2014/main" id="{C601764E-3EBB-1300-1FA0-952CA7FBEA7D}"/>
              </a:ext>
            </a:extLst>
          </p:cNvPr>
          <p:cNvSpPr>
            <a:spLocks noGrp="1"/>
          </p:cNvSpPr>
          <p:nvPr>
            <p:ph type="body" sz="quarter" idx="16"/>
          </p:nvPr>
        </p:nvSpPr>
        <p:spPr bwMode="gray">
          <a:xfrm>
            <a:off x="587375" y="3500339"/>
            <a:ext cx="3527426"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a:p>
            <a:pPr lvl="1"/>
            <a:r>
              <a:rPr lang="en-US" noProof="0"/>
              <a:t>Second level</a:t>
            </a:r>
          </a:p>
        </p:txBody>
      </p:sp>
      <p:sp>
        <p:nvSpPr>
          <p:cNvPr id="9" name="Text Placeholder 9">
            <a:extLst>
              <a:ext uri="{FF2B5EF4-FFF2-40B4-BE49-F238E27FC236}">
                <a16:creationId xmlns:a16="http://schemas.microsoft.com/office/drawing/2014/main" id="{048318B1-9A2E-227D-EC24-66AF9527D914}"/>
              </a:ext>
            </a:extLst>
          </p:cNvPr>
          <p:cNvSpPr>
            <a:spLocks noGrp="1"/>
          </p:cNvSpPr>
          <p:nvPr>
            <p:ph type="body" sz="quarter" idx="17"/>
          </p:nvPr>
        </p:nvSpPr>
        <p:spPr bwMode="gray">
          <a:xfrm>
            <a:off x="587375" y="5805387"/>
            <a:ext cx="3527426" cy="216000"/>
          </a:xfrm>
        </p:spPr>
        <p:txBody>
          <a:bodyPr tIns="36000"/>
          <a:lstStyle>
            <a:lvl1pPr marL="0" indent="0">
              <a:lnSpc>
                <a:spcPct val="100000"/>
              </a:lnSpc>
              <a:spcBef>
                <a:spcPts val="0"/>
              </a:spcBef>
              <a:spcAft>
                <a:spcPts val="0"/>
              </a:spcAft>
              <a:buFont typeface="Arial" panose="020B0604020202020204" pitchFamily="34" charset="0"/>
              <a:buNone/>
              <a:defRPr sz="1000" b="0"/>
            </a:lvl1pPr>
            <a:lvl2pPr marL="0" indent="0">
              <a:lnSpc>
                <a:spcPct val="100000"/>
              </a:lnSpc>
              <a:spcBef>
                <a:spcPts val="0"/>
              </a:spcBef>
              <a:spcAft>
                <a:spcPts val="0"/>
              </a:spcAft>
              <a:buFont typeface="Arial" panose="020B0604020202020204" pitchFamily="34" charset="0"/>
              <a:buNone/>
              <a:defRPr sz="1000" b="0"/>
            </a:lvl2pPr>
            <a:lvl3pPr marL="0" indent="0">
              <a:lnSpc>
                <a:spcPct val="100000"/>
              </a:lnSpc>
              <a:spcBef>
                <a:spcPts val="0"/>
              </a:spcBef>
              <a:spcAft>
                <a:spcPts val="0"/>
              </a:spcAft>
              <a:buNone/>
              <a:defRPr sz="1000" b="0"/>
            </a:lvl3pPr>
            <a:lvl4pPr marL="0" indent="0">
              <a:lnSpc>
                <a:spcPct val="100000"/>
              </a:lnSpc>
              <a:spcBef>
                <a:spcPts val="0"/>
              </a:spcBef>
              <a:spcAft>
                <a:spcPts val="0"/>
              </a:spcAft>
              <a:buNone/>
              <a:defRPr sz="1000" b="0"/>
            </a:lvl4pPr>
            <a:lvl5pPr marL="0" indent="0">
              <a:lnSpc>
                <a:spcPct val="100000"/>
              </a:lnSpc>
              <a:spcBef>
                <a:spcPts val="0"/>
              </a:spcBef>
              <a:spcAft>
                <a:spcPts val="0"/>
              </a:spcAft>
              <a:buNone/>
              <a:defRPr sz="1000" b="0"/>
            </a:lvl5pPr>
            <a:lvl6pPr marL="0" indent="0">
              <a:lnSpc>
                <a:spcPct val="100000"/>
              </a:lnSpc>
              <a:spcBef>
                <a:spcPts val="0"/>
              </a:spcBef>
              <a:spcAft>
                <a:spcPts val="0"/>
              </a:spcAft>
              <a:buFont typeface="Arial" panose="020B0604020202020204" pitchFamily="34" charset="0"/>
              <a:buNone/>
              <a:defRPr sz="1000" b="0"/>
            </a:lvl6pPr>
            <a:lvl7pPr marL="0" indent="0">
              <a:lnSpc>
                <a:spcPct val="100000"/>
              </a:lnSpc>
              <a:spcBef>
                <a:spcPts val="0"/>
              </a:spcBef>
              <a:spcAft>
                <a:spcPts val="0"/>
              </a:spcAft>
              <a:buFont typeface="Arial" panose="020B0604020202020204" pitchFamily="34" charset="0"/>
              <a:buNone/>
              <a:defRPr sz="1000" b="0"/>
            </a:lvl7pPr>
            <a:lvl8pPr marL="0" indent="0">
              <a:lnSpc>
                <a:spcPct val="100000"/>
              </a:lnSpc>
              <a:spcBef>
                <a:spcPts val="0"/>
              </a:spcBef>
              <a:spcAft>
                <a:spcPts val="0"/>
              </a:spcAft>
              <a:buFont typeface="Arial" panose="020B0604020202020204" pitchFamily="34" charset="0"/>
              <a:buNone/>
              <a:defRPr sz="1000" b="0"/>
            </a:lvl8pPr>
            <a:lvl9pPr marL="0" indent="0">
              <a:lnSpc>
                <a:spcPct val="100000"/>
              </a:lnSpc>
              <a:spcBef>
                <a:spcPts val="0"/>
              </a:spcBef>
              <a:spcAft>
                <a:spcPts val="0"/>
              </a:spcAft>
              <a:buFont typeface="Arial" panose="020B0604020202020204" pitchFamily="34" charset="0"/>
              <a:buNone/>
              <a:defRPr sz="1000" b="0"/>
            </a:lvl9pPr>
          </a:lstStyle>
          <a:p>
            <a:pPr lvl="0"/>
            <a:r>
              <a:rPr lang="en-US" noProof="0"/>
              <a:t>Click to edit Master text styles</a:t>
            </a:r>
          </a:p>
          <a:p>
            <a:pPr lvl="1"/>
            <a:r>
              <a:rPr lang="en-US" noProof="0"/>
              <a:t>Second level</a:t>
            </a:r>
          </a:p>
        </p:txBody>
      </p:sp>
      <p:sp>
        <p:nvSpPr>
          <p:cNvPr id="3" name="Date Placeholder 3">
            <a:extLst>
              <a:ext uri="{FF2B5EF4-FFF2-40B4-BE49-F238E27FC236}">
                <a16:creationId xmlns:a16="http://schemas.microsoft.com/office/drawing/2014/main" id="{A618426E-321A-6024-F96C-1E409F551C22}"/>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DDEE4B79-1529-0705-1504-FC2BFD846B5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5429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82974-1694-FD0D-72B3-25363C94AA1B}"/>
              </a:ext>
            </a:extLst>
          </p:cNvPr>
          <p:cNvSpPr>
            <a:spLocks noGrp="1"/>
          </p:cNvSpPr>
          <p:nvPr>
            <p:ph sz="half" idx="1"/>
          </p:nvPr>
        </p:nvSpPr>
        <p:spPr bwMode="gray">
          <a:xfrm>
            <a:off x="587375" y="1628774"/>
            <a:ext cx="540067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20923100-1C00-2494-DA9C-47A0B92D7086}"/>
              </a:ext>
            </a:extLst>
          </p:cNvPr>
          <p:cNvSpPr>
            <a:spLocks noGrp="1"/>
          </p:cNvSpPr>
          <p:nvPr>
            <p:ph sz="half" idx="2"/>
          </p:nvPr>
        </p:nvSpPr>
        <p:spPr bwMode="gray">
          <a:xfrm>
            <a:off x="6203950" y="1628774"/>
            <a:ext cx="5400675"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B5FFD8F6-CB38-10D1-2385-F7AACD827A09}"/>
              </a:ext>
            </a:extLst>
          </p:cNvPr>
          <p:cNvSpPr>
            <a:spLocks noGrp="1"/>
          </p:cNvSpPr>
          <p:nvPr>
            <p:ph type="dt" sz="half" idx="13"/>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465CD465-A003-2B48-7A97-1504E26448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4512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Small picture and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5"/>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Text Placeholder 9">
            <a:extLst>
              <a:ext uri="{FF2B5EF4-FFF2-40B4-BE49-F238E27FC236}">
                <a16:creationId xmlns:a16="http://schemas.microsoft.com/office/drawing/2014/main" id="{ED401E01-E859-0DB2-DF18-A090F568988E}"/>
              </a:ext>
            </a:extLst>
          </p:cNvPr>
          <p:cNvSpPr>
            <a:spLocks noGrp="1"/>
          </p:cNvSpPr>
          <p:nvPr>
            <p:ph type="body" sz="quarter" idx="14"/>
          </p:nvPr>
        </p:nvSpPr>
        <p:spPr bwMode="gray">
          <a:xfrm>
            <a:off x="8077199" y="1628774"/>
            <a:ext cx="3527426"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Picture Placeholder 10">
            <a:extLst>
              <a:ext uri="{FF2B5EF4-FFF2-40B4-BE49-F238E27FC236}">
                <a16:creationId xmlns:a16="http://schemas.microsoft.com/office/drawing/2014/main" id="{4D8517E9-A78E-F743-2DCD-CA40D7F08374}"/>
              </a:ext>
            </a:extLst>
          </p:cNvPr>
          <p:cNvSpPr>
            <a:spLocks noGrp="1"/>
          </p:cNvSpPr>
          <p:nvPr>
            <p:ph type="pic" sz="quarter" idx="15" hasCustomPrompt="1"/>
          </p:nvPr>
        </p:nvSpPr>
        <p:spPr bwMode="gray">
          <a:xfrm>
            <a:off x="587375" y="3933823"/>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Date Placeholder 3">
            <a:extLst>
              <a:ext uri="{FF2B5EF4-FFF2-40B4-BE49-F238E27FC236}">
                <a16:creationId xmlns:a16="http://schemas.microsoft.com/office/drawing/2014/main" id="{02984B47-056B-37AE-F99F-A9424A27E388}"/>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DA450E8F-755A-FDF7-74A4-46DB5B4A12EC}"/>
              </a:ext>
            </a:extLst>
          </p:cNvPr>
          <p:cNvSpPr>
            <a:spLocks noGrp="1"/>
          </p:cNvSpPr>
          <p:nvPr>
            <p:ph type="title"/>
          </p:nvPr>
        </p:nvSpPr>
        <p:spPr/>
        <p:txBody>
          <a:bodyPr/>
          <a:lstStyle/>
          <a:p>
            <a:r>
              <a:rPr lang="en-US"/>
              <a:t>Click to edit Master title style</a:t>
            </a:r>
            <a:endParaRPr lang="en-GB"/>
          </a:p>
        </p:txBody>
      </p:sp>
      <p:sp>
        <p:nvSpPr>
          <p:cNvPr id="5" name="Picture Placeholder 10">
            <a:extLst>
              <a:ext uri="{FF2B5EF4-FFF2-40B4-BE49-F238E27FC236}">
                <a16:creationId xmlns:a16="http://schemas.microsoft.com/office/drawing/2014/main" id="{91698283-DFCE-1C33-9CE2-C520FD46DBAA}"/>
              </a:ext>
            </a:extLst>
          </p:cNvPr>
          <p:cNvSpPr>
            <a:spLocks noGrp="1"/>
          </p:cNvSpPr>
          <p:nvPr>
            <p:ph type="pic" sz="quarter" idx="16" hasCustomPrompt="1"/>
          </p:nvPr>
        </p:nvSpPr>
        <p:spPr bwMode="gray">
          <a:xfrm>
            <a:off x="4332625" y="1628774"/>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8" name="Picture Placeholder 10">
            <a:extLst>
              <a:ext uri="{FF2B5EF4-FFF2-40B4-BE49-F238E27FC236}">
                <a16:creationId xmlns:a16="http://schemas.microsoft.com/office/drawing/2014/main" id="{21649B22-E96E-E8A5-3F09-50821CF7D315}"/>
              </a:ext>
            </a:extLst>
          </p:cNvPr>
          <p:cNvSpPr>
            <a:spLocks noGrp="1"/>
          </p:cNvSpPr>
          <p:nvPr>
            <p:ph type="pic" sz="quarter" idx="17" hasCustomPrompt="1"/>
          </p:nvPr>
        </p:nvSpPr>
        <p:spPr bwMode="gray">
          <a:xfrm>
            <a:off x="4332625" y="3933823"/>
            <a:ext cx="3527426" cy="2087564"/>
          </a:xfrm>
          <a:noFill/>
        </p:spPr>
        <p:txBody>
          <a:bodyPr vert="horz" lIns="108000" tIns="0" rIns="108000" bIns="288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Tree>
    <p:extLst>
      <p:ext uri="{BB962C8B-B14F-4D97-AF65-F5344CB8AC3E}">
        <p14:creationId xmlns:p14="http://schemas.microsoft.com/office/powerpoint/2010/main" val="4036379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0" y="0"/>
            <a:ext cx="12192000" cy="6858000"/>
          </a:xfrm>
          <a:noFill/>
        </p:spPr>
        <p:txBody>
          <a:bodyPr vert="horz" lIns="108000" tIns="0" rIns="108000" bIns="147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BA386111-3C8C-C272-8A58-BE09D2B132A3}"/>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51C17694-1238-BA8B-054B-F5ADA913A4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02213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full slide pictur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EB23E7-E996-4036-E366-7929194D89B3}"/>
              </a:ext>
            </a:extLst>
          </p:cNvPr>
          <p:cNvSpPr/>
          <p:nvPr userDrawn="1"/>
        </p:nvSpPr>
        <p:spPr bwMode="gray">
          <a:xfrm>
            <a:off x="0" y="1262743"/>
            <a:ext cx="12192000" cy="51525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CH" sz="1600" err="1"/>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0" y="0"/>
            <a:ext cx="12192000" cy="6381750"/>
          </a:xfrm>
          <a:noFill/>
        </p:spPr>
        <p:txBody>
          <a:bodyPr vert="horz" lIns="108000" tIns="0" rIns="108000" bIns="115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A4448AFB-0E75-DBAC-1DFF-AE8869AA0892}"/>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4" name="Title 3">
            <a:extLst>
              <a:ext uri="{FF2B5EF4-FFF2-40B4-BE49-F238E27FC236}">
                <a16:creationId xmlns:a16="http://schemas.microsoft.com/office/drawing/2014/main" id="{C66B2006-0144-F35B-5F6F-68AC9AAD4BA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796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full width pictur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D6D894-2D87-DDC3-4209-51C7C7D3F77F}"/>
              </a:ext>
            </a:extLst>
          </p:cNvPr>
          <p:cNvSpPr/>
          <p:nvPr userDrawn="1"/>
        </p:nvSpPr>
        <p:spPr bwMode="gray">
          <a:xfrm>
            <a:off x="0" y="1262743"/>
            <a:ext cx="12192000" cy="51525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CH" sz="1600" err="1"/>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0" y="1412773"/>
            <a:ext cx="12192000" cy="4968978"/>
          </a:xfrm>
          <a:noFill/>
        </p:spPr>
        <p:txBody>
          <a:bodyPr vert="horz" lIns="108000" tIns="0" rIns="108000" bIns="1152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247B9C66-E11F-C633-DA8A-7108ED32F727}"/>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675EAF07-E4BB-8A52-5E78-9E4E13A734C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86318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9A57B7F-21FF-5EFC-4F4E-E5473B8FDE0D}"/>
              </a:ext>
            </a:extLst>
          </p:cNvPr>
          <p:cNvSpPr/>
          <p:nvPr userDrawn="1"/>
        </p:nvSpPr>
        <p:spPr bwMode="gray">
          <a:xfrm>
            <a:off x="0" y="6273316"/>
            <a:ext cx="12192000" cy="21602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CH" sz="1600" err="1"/>
          </a:p>
        </p:txBody>
      </p:sp>
      <p:sp>
        <p:nvSpPr>
          <p:cNvPr id="2" name="Rectangle 1">
            <a:extLst>
              <a:ext uri="{FF2B5EF4-FFF2-40B4-BE49-F238E27FC236}">
                <a16:creationId xmlns:a16="http://schemas.microsoft.com/office/drawing/2014/main" id="{98E7F83F-72A1-87E9-A0C6-1BD1E51A039F}"/>
              </a:ext>
            </a:extLst>
          </p:cNvPr>
          <p:cNvSpPr/>
          <p:nvPr userDrawn="1"/>
        </p:nvSpPr>
        <p:spPr bwMode="gray">
          <a:xfrm>
            <a:off x="0" y="0"/>
            <a:ext cx="12191341" cy="6381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16000" indent="-216000" algn="l">
              <a:lnSpc>
                <a:spcPct val="90000"/>
              </a:lnSpc>
              <a:spcBef>
                <a:spcPts val="400"/>
              </a:spcBef>
              <a:spcAft>
                <a:spcPts val="400"/>
              </a:spcAft>
              <a:buFont typeface="Wingdings" panose="05000000000000000000" pitchFamily="2" charset="2"/>
              <a:buChar char="§"/>
            </a:pPr>
            <a:endParaRPr lang="en-GB" err="1"/>
          </a:p>
        </p:txBody>
      </p:sp>
      <p:sp>
        <p:nvSpPr>
          <p:cNvPr id="7" name="Rechteck 1">
            <a:extLst>
              <a:ext uri="{FF2B5EF4-FFF2-40B4-BE49-F238E27FC236}">
                <a16:creationId xmlns:a16="http://schemas.microsoft.com/office/drawing/2014/main" id="{1120EAC7-270A-165B-70F7-67C72C4AE826}"/>
              </a:ext>
            </a:extLst>
          </p:cNvPr>
          <p:cNvSpPr/>
          <p:nvPr userDrawn="1"/>
        </p:nvSpPr>
        <p:spPr bwMode="gray">
          <a:xfrm>
            <a:off x="0" y="2925750"/>
            <a:ext cx="12192000" cy="3456000"/>
          </a:xfrm>
          <a:prstGeom prst="rect">
            <a:avLst/>
          </a:prstGeom>
          <a:solidFill>
            <a:srgbClr val="D8D8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Picture Placeholder 10">
            <a:extLst>
              <a:ext uri="{FF2B5EF4-FFF2-40B4-BE49-F238E27FC236}">
                <a16:creationId xmlns:a16="http://schemas.microsoft.com/office/drawing/2014/main" id="{BDD84BF7-F79E-5763-4C72-A8435238B878}"/>
              </a:ext>
            </a:extLst>
          </p:cNvPr>
          <p:cNvSpPr>
            <a:spLocks noGrp="1"/>
          </p:cNvSpPr>
          <p:nvPr>
            <p:ph type="pic" sz="quarter" idx="16" hasCustomPrompt="1"/>
          </p:nvPr>
        </p:nvSpPr>
        <p:spPr bwMode="gray">
          <a:xfrm>
            <a:off x="8075613" y="3933824"/>
            <a:ext cx="3529012" cy="2089149"/>
          </a:xfrm>
          <a:noFill/>
        </p:spPr>
        <p:txBody>
          <a:bodyPr vert="horz" lIns="108000" tIns="0" rIns="108000" bIns="396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br>
              <a:rPr lang="en-GB" noProof="0"/>
            </a:b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3" name="Footer Placeholder 2">
            <a:extLst>
              <a:ext uri="{FF2B5EF4-FFF2-40B4-BE49-F238E27FC236}">
                <a16:creationId xmlns:a16="http://schemas.microsoft.com/office/drawing/2014/main" id="{E21B1839-ED6F-B764-CF7C-4FB43A465CF5}"/>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4" name="Slide Number Placeholder 3">
            <a:extLst>
              <a:ext uri="{FF2B5EF4-FFF2-40B4-BE49-F238E27FC236}">
                <a16:creationId xmlns:a16="http://schemas.microsoft.com/office/drawing/2014/main" id="{1BEB4925-DBC0-126F-BD68-AFC865BD68C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pic>
        <p:nvPicPr>
          <p:cNvPr id="6" name="Graphic 5">
            <a:extLst>
              <a:ext uri="{FF2B5EF4-FFF2-40B4-BE49-F238E27FC236}">
                <a16:creationId xmlns:a16="http://schemas.microsoft.com/office/drawing/2014/main" id="{EF36CE95-DE8F-E656-2CA0-3D7783F2BA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6203950" y="955325"/>
            <a:ext cx="5398771" cy="1191894"/>
          </a:xfrm>
          <a:prstGeom prst="rect">
            <a:avLst/>
          </a:prstGeom>
        </p:spPr>
      </p:pic>
      <p:sp>
        <p:nvSpPr>
          <p:cNvPr id="10" name="Text Placeholder 8">
            <a:extLst>
              <a:ext uri="{FF2B5EF4-FFF2-40B4-BE49-F238E27FC236}">
                <a16:creationId xmlns:a16="http://schemas.microsoft.com/office/drawing/2014/main" id="{00CF3244-A684-C8B4-8F7C-9B870F4F31C8}"/>
              </a:ext>
            </a:extLst>
          </p:cNvPr>
          <p:cNvSpPr>
            <a:spLocks noGrp="1"/>
          </p:cNvSpPr>
          <p:nvPr>
            <p:ph type="body" sz="quarter" idx="14" hasCustomPrompt="1"/>
          </p:nvPr>
        </p:nvSpPr>
        <p:spPr bwMode="gray">
          <a:xfrm>
            <a:off x="587374" y="4653824"/>
            <a:ext cx="7272338" cy="1369149"/>
          </a:xfrm>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800" b="0" kern="1200" noProof="0" dirty="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lang="en-US" sz="1800" b="0" kern="1200" noProof="0" dirty="0">
                <a:solidFill>
                  <a:schemeClr val="tx1"/>
                </a:solidFill>
                <a:latin typeface="+mn-lt"/>
                <a:ea typeface="+mn-ea"/>
                <a:cs typeface="+mn-cs"/>
              </a:defRPr>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None/>
              <a:defRPr sz="1800" b="0"/>
            </a:lvl5pPr>
            <a:lvl6pPr marL="0" indent="0">
              <a:spcBef>
                <a:spcPts val="0"/>
              </a:spcBef>
              <a:spcAft>
                <a:spcPts val="0"/>
              </a:spcAft>
              <a:buFont typeface="Arial" panose="020B0604020202020204" pitchFamily="34" charset="0"/>
              <a:buNone/>
              <a:defRPr sz="1800" b="0"/>
            </a:lvl6pPr>
            <a:lvl7pPr marL="0" indent="0">
              <a:spcBef>
                <a:spcPts val="0"/>
              </a:spcBef>
              <a:spcAft>
                <a:spcPts val="0"/>
              </a:spcAft>
              <a:buFont typeface="Arial" panose="020B0604020202020204" pitchFamily="34" charset="0"/>
              <a:buNone/>
              <a:defRPr sz="1800" b="0"/>
            </a:lvl7pPr>
            <a:lvl8pPr marL="0" indent="0">
              <a:spcBef>
                <a:spcPts val="0"/>
              </a:spcBef>
              <a:spcAft>
                <a:spcPts val="0"/>
              </a:spcAft>
              <a:buFont typeface="Arial" panose="020B0604020202020204" pitchFamily="34" charset="0"/>
              <a:buNone/>
              <a:defRPr sz="1800" b="0"/>
            </a:lvl8pPr>
            <a:lvl9pPr marL="0" indent="0">
              <a:spcBef>
                <a:spcPts val="0"/>
              </a:spcBef>
              <a:spcAft>
                <a:spcPts val="0"/>
              </a:spcAft>
              <a:buFont typeface="Arial" panose="020B0604020202020204" pitchFamily="34" charset="0"/>
              <a:buNone/>
              <a:defRPr sz="1800" b="0"/>
            </a:lvl9pPr>
          </a:lstStyle>
          <a:p>
            <a:pPr lvl="0"/>
            <a:r>
              <a:rPr lang="en-US" noProof="0"/>
              <a:t>(insert name + job title + department + contact info here)</a:t>
            </a:r>
          </a:p>
          <a:p>
            <a:pPr lvl="0"/>
            <a:endParaRPr lang="en-US" noProof="0"/>
          </a:p>
        </p:txBody>
      </p:sp>
      <p:sp>
        <p:nvSpPr>
          <p:cNvPr id="8" name="Date Placeholder 3">
            <a:extLst>
              <a:ext uri="{FF2B5EF4-FFF2-40B4-BE49-F238E27FC236}">
                <a16:creationId xmlns:a16="http://schemas.microsoft.com/office/drawing/2014/main" id="{E3F50A99-CCEA-9712-0372-F78527FCDE39}"/>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9" name="TextBox 12">
            <a:extLst>
              <a:ext uri="{FF2B5EF4-FFF2-40B4-BE49-F238E27FC236}">
                <a16:creationId xmlns:a16="http://schemas.microsoft.com/office/drawing/2014/main" id="{C6EEA494-DD97-4D5B-A9FB-DCB918D1F482}"/>
              </a:ext>
            </a:extLst>
          </p:cNvPr>
          <p:cNvSpPr txBox="1"/>
          <p:nvPr userDrawn="1"/>
        </p:nvSpPr>
        <p:spPr bwMode="gray">
          <a:xfrm>
            <a:off x="587374" y="3933825"/>
            <a:ext cx="7272338" cy="72000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spcBef>
                <a:spcPts val="400"/>
              </a:spcBef>
              <a:spcAft>
                <a:spcPts val="600"/>
              </a:spcAft>
              <a:buClrTx/>
              <a:buFont typeface="Wingdings" panose="05000000000000000000" pitchFamily="2" charset="2"/>
              <a:buNone/>
            </a:pPr>
            <a:r>
              <a:rPr lang="en-US" sz="2800">
                <a:latin typeface="+mj-lt"/>
              </a:rPr>
              <a:t>Contact</a:t>
            </a:r>
            <a:r>
              <a:rPr lang="en-US" sz="2800"/>
              <a:t> us</a:t>
            </a:r>
            <a:endParaRPr lang="de-DE" sz="2800" err="1"/>
          </a:p>
        </p:txBody>
      </p:sp>
    </p:spTree>
    <p:extLst>
      <p:ext uri="{BB962C8B-B14F-4D97-AF65-F5344CB8AC3E}">
        <p14:creationId xmlns:p14="http://schemas.microsoft.com/office/powerpoint/2010/main" val="307872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995407A-EBEF-38B1-A1E6-A24CEBFEB475}"/>
              </a:ext>
            </a:extLst>
          </p:cNvPr>
          <p:cNvSpPr>
            <a:spLocks noGrp="1"/>
          </p:cNvSpPr>
          <p:nvPr>
            <p:ph type="ftr" sz="quarter" idx="11"/>
          </p:nvPr>
        </p:nvSpPr>
        <p:spPr bwMode="gray"/>
        <p:txBody>
          <a:bodyPr/>
          <a:lstStyle/>
          <a:p>
            <a:endParaRPr lang="en-US" noProof="0"/>
          </a:p>
        </p:txBody>
      </p:sp>
      <p:sp>
        <p:nvSpPr>
          <p:cNvPr id="6" name="Slide Number Placeholder 5">
            <a:extLst>
              <a:ext uri="{FF2B5EF4-FFF2-40B4-BE49-F238E27FC236}">
                <a16:creationId xmlns:a16="http://schemas.microsoft.com/office/drawing/2014/main" id="{B77FB18A-C2E2-27C9-B90B-EDE14751F3C4}"/>
              </a:ext>
            </a:extLst>
          </p:cNvPr>
          <p:cNvSpPr>
            <a:spLocks noGrp="1"/>
          </p:cNvSpPr>
          <p:nvPr>
            <p:ph type="sldNum" sz="quarter" idx="12"/>
          </p:nvPr>
        </p:nvSpPr>
        <p:spPr bwMode="gray"/>
        <p:txBody>
          <a:bodyPr/>
          <a:lstStyle/>
          <a:p>
            <a:fld id="{59EE98BD-09F0-4B68-9D93-1B3DC2AC60DB}" type="slidenum">
              <a:rPr lang="en-US" noProof="0" smtClean="0"/>
              <a:t>‹#›</a:t>
            </a:fld>
            <a:endParaRPr lang="en-US" noProof="0"/>
          </a:p>
        </p:txBody>
      </p:sp>
      <p:sp>
        <p:nvSpPr>
          <p:cNvPr id="2" name="Date Placeholder 3">
            <a:extLst>
              <a:ext uri="{FF2B5EF4-FFF2-40B4-BE49-F238E27FC236}">
                <a16:creationId xmlns:a16="http://schemas.microsoft.com/office/drawing/2014/main" id="{76061A7D-5F83-FB4D-77C3-03A514A33238}"/>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8" name="Title 7">
            <a:extLst>
              <a:ext uri="{FF2B5EF4-FFF2-40B4-BE49-F238E27FC236}">
                <a16:creationId xmlns:a16="http://schemas.microsoft.com/office/drawing/2014/main" id="{3CBF365A-812C-7380-54D1-4C7118F89941}"/>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711893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8B288-26B4-22D4-3206-CA2630A6AB46}"/>
              </a:ext>
            </a:extLst>
          </p:cNvPr>
          <p:cNvSpPr>
            <a:spLocks noGrp="1"/>
          </p:cNvSpPr>
          <p:nvPr>
            <p:ph idx="1"/>
          </p:nvPr>
        </p:nvSpPr>
        <p:spPr bwMode="gray"/>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2" name="Date Placeholder 3">
            <a:extLst>
              <a:ext uri="{FF2B5EF4-FFF2-40B4-BE49-F238E27FC236}">
                <a16:creationId xmlns:a16="http://schemas.microsoft.com/office/drawing/2014/main" id="{0AD6C3AA-C49E-77D5-AD6F-424D0ACCD7E3}"/>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8" name="Title 7">
            <a:extLst>
              <a:ext uri="{FF2B5EF4-FFF2-40B4-BE49-F238E27FC236}">
                <a16:creationId xmlns:a16="http://schemas.microsoft.com/office/drawing/2014/main" id="{78292542-4B90-1A26-93E3-60E4BFB5C8F0}"/>
              </a:ext>
            </a:extLst>
          </p:cNvPr>
          <p:cNvSpPr>
            <a:spLocks noGrp="1"/>
          </p:cNvSpPr>
          <p:nvPr>
            <p:ph type="title"/>
          </p:nvPr>
        </p:nvSpPr>
        <p:spPr/>
        <p:txBody>
          <a:bodyPr/>
          <a:lstStyle/>
          <a:p>
            <a:r>
              <a:rPr lang="de-DE"/>
              <a:t>Mastertitelformat bearbeiten</a:t>
            </a:r>
            <a:endParaRPr lang="en-GB"/>
          </a:p>
        </p:txBody>
      </p:sp>
      <p:sp>
        <p:nvSpPr>
          <p:cNvPr id="4" name="Footer Placeholder 4">
            <a:extLst>
              <a:ext uri="{FF2B5EF4-FFF2-40B4-BE49-F238E27FC236}">
                <a16:creationId xmlns:a16="http://schemas.microsoft.com/office/drawing/2014/main" id="{25296C75-F0FD-BC40-1D3C-56683750B6BC}"/>
              </a:ext>
            </a:extLst>
          </p:cNvPr>
          <p:cNvSpPr>
            <a:spLocks noGrp="1"/>
          </p:cNvSpPr>
          <p:nvPr>
            <p:ph type="ftr" sz="quarter" idx="11"/>
          </p:nvPr>
        </p:nvSpPr>
        <p:spPr bwMode="gray">
          <a:xfrm>
            <a:off x="947376" y="6381750"/>
            <a:ext cx="4284525" cy="476250"/>
          </a:xfrm>
        </p:spPr>
        <p:txBody>
          <a:bodyPr/>
          <a:lstStyle/>
          <a:p>
            <a:endParaRPr lang="en-US" noProof="0"/>
          </a:p>
        </p:txBody>
      </p:sp>
      <p:sp>
        <p:nvSpPr>
          <p:cNvPr id="7" name="Slide Number Placeholder 5">
            <a:extLst>
              <a:ext uri="{FF2B5EF4-FFF2-40B4-BE49-F238E27FC236}">
                <a16:creationId xmlns:a16="http://schemas.microsoft.com/office/drawing/2014/main" id="{DEE4A841-2411-6D42-9C9D-6860807A9669}"/>
              </a:ext>
            </a:extLst>
          </p:cNvPr>
          <p:cNvSpPr>
            <a:spLocks noGrp="1"/>
          </p:cNvSpPr>
          <p:nvPr>
            <p:ph type="sldNum" sz="quarter" idx="12"/>
          </p:nvPr>
        </p:nvSpPr>
        <p:spPr bwMode="gray">
          <a:xfrm>
            <a:off x="587376" y="6381750"/>
            <a:ext cx="360000" cy="476250"/>
          </a:xfrm>
        </p:spPr>
        <p:txBody>
          <a:bodyPr/>
          <a:lstStyle/>
          <a:p>
            <a:fld id="{59EE98BD-09F0-4B68-9D93-1B3DC2AC60DB}" type="slidenum">
              <a:rPr lang="en-US" noProof="0" smtClean="0"/>
              <a:t>‹#›</a:t>
            </a:fld>
            <a:endParaRPr lang="en-US" noProof="0"/>
          </a:p>
        </p:txBody>
      </p:sp>
    </p:spTree>
    <p:extLst>
      <p:ext uri="{BB962C8B-B14F-4D97-AF65-F5344CB8AC3E}">
        <p14:creationId xmlns:p14="http://schemas.microsoft.com/office/powerpoint/2010/main" val="2966325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82974-1694-FD0D-72B3-25363C94AA1B}"/>
              </a:ext>
            </a:extLst>
          </p:cNvPr>
          <p:cNvSpPr>
            <a:spLocks noGrp="1"/>
          </p:cNvSpPr>
          <p:nvPr>
            <p:ph sz="half" idx="1"/>
          </p:nvPr>
        </p:nvSpPr>
        <p:spPr bwMode="gray">
          <a:xfrm>
            <a:off x="587375"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20923100-1C00-2494-DA9C-47A0B92D7086}"/>
              </a:ext>
            </a:extLst>
          </p:cNvPr>
          <p:cNvSpPr>
            <a:spLocks noGrp="1"/>
          </p:cNvSpPr>
          <p:nvPr>
            <p:ph sz="half" idx="2"/>
          </p:nvPr>
        </p:nvSpPr>
        <p:spPr bwMode="gray">
          <a:xfrm>
            <a:off x="4331494"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0" name="Content Placeholder 9">
            <a:extLst>
              <a:ext uri="{FF2B5EF4-FFF2-40B4-BE49-F238E27FC236}">
                <a16:creationId xmlns:a16="http://schemas.microsoft.com/office/drawing/2014/main" id="{53B05C65-F36F-232D-BA95-167C8682CB4B}"/>
              </a:ext>
            </a:extLst>
          </p:cNvPr>
          <p:cNvSpPr>
            <a:spLocks noGrp="1"/>
          </p:cNvSpPr>
          <p:nvPr>
            <p:ph sz="quarter" idx="13"/>
          </p:nvPr>
        </p:nvSpPr>
        <p:spPr bwMode="gray">
          <a:xfrm>
            <a:off x="8075613"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3">
            <a:extLst>
              <a:ext uri="{FF2B5EF4-FFF2-40B4-BE49-F238E27FC236}">
                <a16:creationId xmlns:a16="http://schemas.microsoft.com/office/drawing/2014/main" id="{216873DD-F649-415D-4DDC-819FCF9EB39F}"/>
              </a:ext>
            </a:extLst>
          </p:cNvPr>
          <p:cNvSpPr>
            <a:spLocks noGrp="1"/>
          </p:cNvSpPr>
          <p:nvPr>
            <p:ph type="dt" sz="half" idx="14"/>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5" name="Title 4">
            <a:extLst>
              <a:ext uri="{FF2B5EF4-FFF2-40B4-BE49-F238E27FC236}">
                <a16:creationId xmlns:a16="http://schemas.microsoft.com/office/drawing/2014/main" id="{C330507A-CE70-7F92-A161-8B109F0FA0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28765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small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82974-1694-FD0D-72B3-25363C94AA1B}"/>
              </a:ext>
            </a:extLst>
          </p:cNvPr>
          <p:cNvSpPr>
            <a:spLocks noGrp="1"/>
          </p:cNvSpPr>
          <p:nvPr>
            <p:ph sz="half" idx="1"/>
          </p:nvPr>
        </p:nvSpPr>
        <p:spPr bwMode="gray">
          <a:xfrm>
            <a:off x="587375"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20923100-1C00-2494-DA9C-47A0B92D7086}"/>
              </a:ext>
            </a:extLst>
          </p:cNvPr>
          <p:cNvSpPr>
            <a:spLocks noGrp="1"/>
          </p:cNvSpPr>
          <p:nvPr>
            <p:ph sz="half" idx="2"/>
          </p:nvPr>
        </p:nvSpPr>
        <p:spPr bwMode="gray">
          <a:xfrm>
            <a:off x="8075612" y="1628774"/>
            <a:ext cx="3529013" cy="43926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4331494" y="1628774"/>
            <a:ext cx="3529013" cy="4392613"/>
          </a:xfrm>
          <a:noFill/>
        </p:spPr>
        <p:txBody>
          <a:bodyPr lIns="108000" rIns="108000" bIns="396000" anchor="b"/>
          <a:lstStyle>
            <a:lvl1pPr algn="ctr">
              <a:spcBef>
                <a:spcPts val="0"/>
              </a:spcBef>
              <a:spcAft>
                <a:spcPts val="0"/>
              </a:spcAft>
              <a:defRPr sz="1100">
                <a:solidFill>
                  <a:schemeClr val="tx2"/>
                </a:solidFill>
              </a:defRPr>
            </a:lvl1pPr>
          </a:lstStyle>
          <a:p>
            <a:r>
              <a:rPr lang="en-GB" noProof="0"/>
              <a:t>Insert a picture by clicking on the icon. </a:t>
            </a:r>
            <a:br>
              <a:rPr lang="en-GB" noProof="0"/>
            </a:br>
            <a:br>
              <a:rPr lang="en-GB" noProof="0"/>
            </a:br>
            <a:r>
              <a:rPr lang="en-GB" noProof="0"/>
              <a:t>Alternatively, you can copy an image </a:t>
            </a:r>
            <a:br>
              <a:rPr lang="en-GB" noProof="0"/>
            </a:br>
            <a:r>
              <a:rPr lang="en-GB" noProof="0"/>
              <a:t>to the clipboard, select the placeholder </a:t>
            </a:r>
            <a:br>
              <a:rPr lang="en-GB" noProof="0"/>
            </a:br>
            <a:r>
              <a:rPr lang="en-GB" noProof="0"/>
              <a:t>and click paste.</a:t>
            </a:r>
            <a:endParaRPr lang="en-US" noProof="0"/>
          </a:p>
        </p:txBody>
      </p:sp>
      <p:sp>
        <p:nvSpPr>
          <p:cNvPr id="9" name="Date Placeholder 3">
            <a:extLst>
              <a:ext uri="{FF2B5EF4-FFF2-40B4-BE49-F238E27FC236}">
                <a16:creationId xmlns:a16="http://schemas.microsoft.com/office/drawing/2014/main" id="{ABB1EC47-A5A8-4869-CE6E-0A96DAD866FD}"/>
              </a:ext>
            </a:extLst>
          </p:cNvPr>
          <p:cNvSpPr>
            <a:spLocks noGrp="1"/>
          </p:cNvSpPr>
          <p:nvPr>
            <p:ph type="dt" sz="half" idx="14"/>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2" name="Title 1">
            <a:extLst>
              <a:ext uri="{FF2B5EF4-FFF2-40B4-BE49-F238E27FC236}">
                <a16:creationId xmlns:a16="http://schemas.microsoft.com/office/drawing/2014/main" id="{C2185D2E-C0AE-97BA-6449-481FE7F635C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786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one imag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463D53-DF63-7EBA-CB64-B2526698EE79}"/>
              </a:ext>
            </a:extLst>
          </p:cNvPr>
          <p:cNvSpPr>
            <a:spLocks noGrp="1"/>
          </p:cNvSpPr>
          <p:nvPr>
            <p:ph type="body" sz="quarter" idx="14"/>
          </p:nvPr>
        </p:nvSpPr>
        <p:spPr bwMode="gray">
          <a:xfrm>
            <a:off x="587375" y="3933825"/>
            <a:ext cx="11017250" cy="20875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99242C-337B-83F8-BDA2-4871CAB8E030}"/>
              </a:ext>
            </a:extLst>
          </p:cNvPr>
          <p:cNvSpPr>
            <a:spLocks noGrp="1"/>
          </p:cNvSpPr>
          <p:nvPr>
            <p:ph type="ftr" sz="quarter" idx="11"/>
          </p:nvPr>
        </p:nvSpPr>
        <p:spPr bwMode="gray">
          <a:xfrm>
            <a:off x="947376" y="6381750"/>
            <a:ext cx="4284525" cy="476250"/>
          </a:xfrm>
          <a:prstGeom prst="rect">
            <a:avLst/>
          </a:prstGeom>
        </p:spPr>
        <p:txBody>
          <a:bodyPr/>
          <a:lstStyle/>
          <a:p>
            <a:endParaRPr lang="en-US" noProof="0"/>
          </a:p>
        </p:txBody>
      </p:sp>
      <p:sp>
        <p:nvSpPr>
          <p:cNvPr id="7" name="Slide Number Placeholder 6">
            <a:extLst>
              <a:ext uri="{FF2B5EF4-FFF2-40B4-BE49-F238E27FC236}">
                <a16:creationId xmlns:a16="http://schemas.microsoft.com/office/drawing/2014/main" id="{FD4014AA-EFD7-C8E5-A630-3BAB6FB8DCD4}"/>
              </a:ext>
            </a:extLst>
          </p:cNvPr>
          <p:cNvSpPr>
            <a:spLocks noGrp="1"/>
          </p:cNvSpPr>
          <p:nvPr>
            <p:ph type="sldNum" sz="quarter" idx="12"/>
          </p:nvPr>
        </p:nvSpPr>
        <p:spPr bwMode="gray">
          <a:xfrm>
            <a:off x="587376" y="6381750"/>
            <a:ext cx="360000" cy="476250"/>
          </a:xfrm>
          <a:prstGeom prst="rect">
            <a:avLst/>
          </a:prstGeom>
        </p:spPr>
        <p:txBody>
          <a:bodyPr/>
          <a:lstStyle/>
          <a:p>
            <a:fld id="{59EE98BD-09F0-4B68-9D93-1B3DC2AC60DB}" type="slidenum">
              <a:rPr lang="en-US" noProof="0" smtClean="0"/>
              <a:t>‹#›</a:t>
            </a:fld>
            <a:endParaRPr lang="en-US" noProof="0"/>
          </a:p>
        </p:txBody>
      </p:sp>
      <p:sp>
        <p:nvSpPr>
          <p:cNvPr id="11" name="Picture Placeholder 10">
            <a:extLst>
              <a:ext uri="{FF2B5EF4-FFF2-40B4-BE49-F238E27FC236}">
                <a16:creationId xmlns:a16="http://schemas.microsoft.com/office/drawing/2014/main" id="{7F0A0B7E-5304-607E-C956-E7F5E74A68B6}"/>
              </a:ext>
            </a:extLst>
          </p:cNvPr>
          <p:cNvSpPr>
            <a:spLocks noGrp="1"/>
          </p:cNvSpPr>
          <p:nvPr>
            <p:ph type="pic" sz="quarter" idx="13" hasCustomPrompt="1"/>
          </p:nvPr>
        </p:nvSpPr>
        <p:spPr bwMode="gray">
          <a:xfrm>
            <a:off x="587375" y="1628774"/>
            <a:ext cx="11017250" cy="2087562"/>
          </a:xfrm>
          <a:noFill/>
        </p:spPr>
        <p:txBody>
          <a:bodyPr vert="horz" lIns="108000" tIns="0" rIns="108000" bIns="144000" rtlCol="0" anchor="b">
            <a:noAutofit/>
          </a:bodyPr>
          <a:lstStyle>
            <a:lvl1pPr algn="ctr">
              <a:spcBef>
                <a:spcPts val="0"/>
              </a:spcBef>
              <a:spcAft>
                <a:spcPts val="0"/>
              </a:spcAft>
              <a:defRPr lang="en-US" sz="1100" noProof="0" dirty="0">
                <a:solidFill>
                  <a:schemeClr val="tx2"/>
                </a:solidFill>
              </a:defRPr>
            </a:lvl1pPr>
          </a:lstStyle>
          <a:p>
            <a:pPr lvl="0" algn="ctr"/>
            <a:r>
              <a:rPr lang="en-GB" noProof="0"/>
              <a:t>Insert a picture by clicking on the icon. </a:t>
            </a:r>
            <a:br>
              <a:rPr lang="en-GB" noProof="0"/>
            </a:br>
            <a:br>
              <a:rPr lang="en-GB" noProof="0"/>
            </a:br>
            <a:r>
              <a:rPr lang="en-GB" noProof="0"/>
              <a:t>Alternatively, you can copy an image to the clipboard, </a:t>
            </a:r>
            <a:br>
              <a:rPr lang="en-GB" noProof="0"/>
            </a:br>
            <a:r>
              <a:rPr lang="en-GB" noProof="0"/>
              <a:t>select the placeholder and click paste.</a:t>
            </a:r>
            <a:endParaRPr lang="en-US" noProof="0"/>
          </a:p>
        </p:txBody>
      </p:sp>
      <p:sp>
        <p:nvSpPr>
          <p:cNvPr id="2" name="Date Placeholder 3">
            <a:extLst>
              <a:ext uri="{FF2B5EF4-FFF2-40B4-BE49-F238E27FC236}">
                <a16:creationId xmlns:a16="http://schemas.microsoft.com/office/drawing/2014/main" id="{DAB2D19A-0AB8-DF55-F40A-A1E3C5737356}"/>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sp>
        <p:nvSpPr>
          <p:cNvPr id="3" name="Title 2">
            <a:extLst>
              <a:ext uri="{FF2B5EF4-FFF2-40B4-BE49-F238E27FC236}">
                <a16:creationId xmlns:a16="http://schemas.microsoft.com/office/drawing/2014/main" id="{26A6118A-F4DF-E361-54F0-B0355456062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18096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image" Target="../media/image2.png"/><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image" Target="../media/image10.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oleObject" Target="../embeddings/oleObject2.bin"/><Relationship Id="rId40" Type="http://schemas.openxmlformats.org/officeDocument/2006/relationships/image" Target="../media/image3.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tags" Target="../tags/tag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2.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88D842F-36DD-CB1F-A3BC-796EDEAAC196}"/>
              </a:ext>
            </a:extLst>
          </p:cNvPr>
          <p:cNvGraphicFramePr>
            <a:graphicFrameLocks noChangeAspect="1"/>
          </p:cNvGraphicFramePr>
          <p:nvPr userDrawn="1">
            <p:custDataLst>
              <p:tags r:id="rId34"/>
            </p:custDataLst>
            <p:extLst>
              <p:ext uri="{D42A27DB-BD31-4B8C-83A1-F6EECF244321}">
                <p14:modId xmlns:p14="http://schemas.microsoft.com/office/powerpoint/2010/main" val="2979780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95" imgH="394" progId="TCLayout.ActiveDocument.1">
                  <p:embed/>
                </p:oleObj>
              </mc:Choice>
              <mc:Fallback>
                <p:oleObj name="think-cell Slide" r:id="rId35" imgW="395" imgH="394" progId="TCLayout.ActiveDocument.1">
                  <p:embed/>
                  <p:pic>
                    <p:nvPicPr>
                      <p:cNvPr id="10" name="think-cell data - do not delete" hidden="1">
                        <a:extLst>
                          <a:ext uri="{FF2B5EF4-FFF2-40B4-BE49-F238E27FC236}">
                            <a16:creationId xmlns:a16="http://schemas.microsoft.com/office/drawing/2014/main" id="{088D842F-36DD-CB1F-A3BC-796EDEAAC196}"/>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2E00438C-8883-FB1A-F3C0-8D1B22DD39DD}"/>
              </a:ext>
            </a:extLst>
          </p:cNvPr>
          <p:cNvSpPr/>
          <p:nvPr userDrawn="1"/>
        </p:nvSpPr>
        <p:spPr bwMode="gray">
          <a:xfrm>
            <a:off x="0" y="1412874"/>
            <a:ext cx="12191341" cy="4968875"/>
          </a:xfrm>
          <a:prstGeom prst="rect">
            <a:avLst/>
          </a:prstGeom>
          <a:solidFill>
            <a:srgbClr val="D8D8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16000" indent="-216000" algn="l">
              <a:lnSpc>
                <a:spcPct val="90000"/>
              </a:lnSpc>
              <a:spcBef>
                <a:spcPts val="400"/>
              </a:spcBef>
              <a:spcAft>
                <a:spcPts val="400"/>
              </a:spcAft>
              <a:buFont typeface="Wingdings" panose="05000000000000000000" pitchFamily="2" charset="2"/>
              <a:buChar char="§"/>
            </a:pPr>
            <a:endParaRPr lang="en-GB" err="1"/>
          </a:p>
        </p:txBody>
      </p:sp>
      <p:sp>
        <p:nvSpPr>
          <p:cNvPr id="2" name="Title Placeholder 1">
            <a:extLst>
              <a:ext uri="{FF2B5EF4-FFF2-40B4-BE49-F238E27FC236}">
                <a16:creationId xmlns:a16="http://schemas.microsoft.com/office/drawing/2014/main" id="{D08E87E7-4595-FFB2-55A8-058CD72249AE}"/>
              </a:ext>
            </a:extLst>
          </p:cNvPr>
          <p:cNvSpPr>
            <a:spLocks noGrp="1"/>
          </p:cNvSpPr>
          <p:nvPr>
            <p:ph type="title"/>
          </p:nvPr>
        </p:nvSpPr>
        <p:spPr bwMode="gray">
          <a:xfrm>
            <a:off x="587375" y="296652"/>
            <a:ext cx="11017250" cy="1116121"/>
          </a:xfrm>
          <a:prstGeom prst="rect">
            <a:avLst/>
          </a:prstGeom>
        </p:spPr>
        <p:txBody>
          <a:bodyPr vert="horz" lIns="0" tIns="0" rIns="0" bIns="0" rtlCol="0" anchor="t">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BC79F964-CE7F-4F49-210C-471074E439CB}"/>
              </a:ext>
            </a:extLst>
          </p:cNvPr>
          <p:cNvSpPr>
            <a:spLocks noGrp="1"/>
          </p:cNvSpPr>
          <p:nvPr>
            <p:ph type="body" idx="1"/>
          </p:nvPr>
        </p:nvSpPr>
        <p:spPr bwMode="gray">
          <a:xfrm>
            <a:off x="587375" y="1629834"/>
            <a:ext cx="11017250" cy="4391554"/>
          </a:xfrm>
          <a:prstGeom prst="rect">
            <a:avLst/>
          </a:prstGeom>
        </p:spPr>
        <p:txBody>
          <a:bodyPr vert="horz" lIns="0" tIns="0" rIns="0" bIns="0" rtlCol="0">
            <a:noAutofit/>
          </a:bodyPr>
          <a:lstStyle/>
          <a:p>
            <a:pPr lvl="0"/>
            <a:r>
              <a:rPr lang="en-US" noProof="0"/>
              <a:t>First text layer</a:t>
            </a:r>
          </a:p>
          <a:p>
            <a:pPr lvl="1"/>
            <a:r>
              <a:rPr lang="en-US" noProof="0"/>
              <a:t>Second text layer</a:t>
            </a:r>
          </a:p>
          <a:p>
            <a:pPr lvl="2"/>
            <a:r>
              <a:rPr lang="en-US" noProof="0"/>
              <a:t>Third text layer</a:t>
            </a:r>
          </a:p>
          <a:p>
            <a:pPr lvl="3"/>
            <a:r>
              <a:rPr lang="en-US" noProof="0"/>
              <a:t>Fourth text layer</a:t>
            </a:r>
          </a:p>
          <a:p>
            <a:pPr lvl="4"/>
            <a:r>
              <a:rPr lang="en-US" noProof="0"/>
              <a:t>Fifth text layer</a:t>
            </a:r>
          </a:p>
          <a:p>
            <a:pPr lvl="5"/>
            <a:r>
              <a:rPr lang="en-US" noProof="0"/>
              <a:t>Sixth text layer</a:t>
            </a:r>
          </a:p>
          <a:p>
            <a:pPr lvl="6"/>
            <a:r>
              <a:rPr lang="en-US" noProof="0"/>
              <a:t>Seventh text layer</a:t>
            </a:r>
          </a:p>
          <a:p>
            <a:pPr lvl="7"/>
            <a:r>
              <a:rPr lang="en-US" noProof="0"/>
              <a:t>Eighth text layer</a:t>
            </a:r>
          </a:p>
          <a:p>
            <a:pPr lvl="8"/>
            <a:r>
              <a:rPr lang="en-US" noProof="0"/>
              <a:t>Ninth text layer</a:t>
            </a:r>
          </a:p>
        </p:txBody>
      </p:sp>
      <p:sp>
        <p:nvSpPr>
          <p:cNvPr id="4" name="Date Placeholder 3">
            <a:extLst>
              <a:ext uri="{FF2B5EF4-FFF2-40B4-BE49-F238E27FC236}">
                <a16:creationId xmlns:a16="http://schemas.microsoft.com/office/drawing/2014/main" id="{B216DDE2-32D8-16C4-C017-A41A66A41081}"/>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pic>
        <p:nvPicPr>
          <p:cNvPr id="123" name="Grafik 7">
            <a:extLst>
              <a:ext uri="{FF2B5EF4-FFF2-40B4-BE49-F238E27FC236}">
                <a16:creationId xmlns:a16="http://schemas.microsoft.com/office/drawing/2014/main" id="{83EEB071-E591-9E29-BB7D-C4E4F80F2BFB}"/>
              </a:ext>
            </a:extLst>
          </p:cNvPr>
          <p:cNvPicPr>
            <a:picLocks noChangeAspect="1"/>
          </p:cNvPicPr>
          <p:nvPr userDrawn="1"/>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bwMode="gray">
          <a:xfrm>
            <a:off x="10554675" y="6503633"/>
            <a:ext cx="1053050" cy="232484"/>
          </a:xfrm>
          <a:prstGeom prst="rect">
            <a:avLst/>
          </a:prstGeom>
        </p:spPr>
      </p:pic>
      <p:sp>
        <p:nvSpPr>
          <p:cNvPr id="8" name="Footer Placeholder 4">
            <a:extLst>
              <a:ext uri="{FF2B5EF4-FFF2-40B4-BE49-F238E27FC236}">
                <a16:creationId xmlns:a16="http://schemas.microsoft.com/office/drawing/2014/main" id="{80527E53-7C88-7241-563E-91B121968EC9}"/>
              </a:ext>
            </a:extLst>
          </p:cNvPr>
          <p:cNvSpPr>
            <a:spLocks noGrp="1"/>
          </p:cNvSpPr>
          <p:nvPr>
            <p:ph type="ftr" sz="quarter" idx="3"/>
          </p:nvPr>
        </p:nvSpPr>
        <p:spPr bwMode="gray">
          <a:xfrm>
            <a:off x="947376" y="6381750"/>
            <a:ext cx="4284525" cy="476250"/>
          </a:xfrm>
          <a:prstGeom prst="rect">
            <a:avLst/>
          </a:prstGeom>
        </p:spPr>
        <p:txBody>
          <a:bodyPr vert="horz" lIns="0" tIns="0" rIns="0" bIns="108000" rtlCol="0" anchor="b"/>
          <a:lstStyle>
            <a:lvl1pPr algn="l">
              <a:defRPr sz="8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F7E7581F-9090-9FA4-FF42-B918B0134E04}"/>
              </a:ext>
            </a:extLst>
          </p:cNvPr>
          <p:cNvSpPr>
            <a:spLocks noGrp="1"/>
          </p:cNvSpPr>
          <p:nvPr>
            <p:ph type="sldNum" sz="quarter" idx="4"/>
          </p:nvPr>
        </p:nvSpPr>
        <p:spPr bwMode="gray">
          <a:xfrm>
            <a:off x="587376" y="6381750"/>
            <a:ext cx="360000" cy="476250"/>
          </a:xfrm>
          <a:prstGeom prst="rect">
            <a:avLst/>
          </a:prstGeom>
        </p:spPr>
        <p:txBody>
          <a:bodyPr vert="horz" wrap="none" lIns="0" tIns="0" rIns="0" bIns="108000" rtlCol="0" anchor="b"/>
          <a:lstStyle>
            <a:lvl1pPr algn="l">
              <a:defRPr sz="800" b="1">
                <a:solidFill>
                  <a:schemeClr val="tx1"/>
                </a:solidFill>
              </a:defRPr>
            </a:lvl1pPr>
          </a:lstStyle>
          <a:p>
            <a:fld id="{59EE98BD-09F0-4B68-9D93-1B3DC2AC60DB}" type="slidenum">
              <a:rPr lang="en-US" smtClean="0"/>
              <a:pPr/>
              <a:t>‹#›</a:t>
            </a:fld>
            <a:endParaRPr lang="en-US"/>
          </a:p>
        </p:txBody>
      </p:sp>
      <p:sp>
        <p:nvSpPr>
          <p:cNvPr id="5" name="Textfeld 4">
            <a:extLst>
              <a:ext uri="{FF2B5EF4-FFF2-40B4-BE49-F238E27FC236}">
                <a16:creationId xmlns:a16="http://schemas.microsoft.com/office/drawing/2014/main" id="{B6E43B6B-355B-017D-C224-F4C774025473}"/>
              </a:ext>
            </a:extLst>
          </p:cNvPr>
          <p:cNvSpPr txBox="1"/>
          <p:nvPr>
            <p:extLst>
              <p:ext uri="{1162E1C5-73C7-4A58-AE30-91384D911F3F}">
                <p184:classification xmlns:p184="http://schemas.microsoft.com/office/powerpoint/2018/4/main" val="ftr"/>
              </p:ext>
            </p:extLst>
          </p:nvPr>
        </p:nvSpPr>
        <p:spPr>
          <a:xfrm>
            <a:off x="5550662" y="6705600"/>
            <a:ext cx="1119188" cy="152400"/>
          </a:xfrm>
          <a:prstGeom prst="rect">
            <a:avLst/>
          </a:prstGeom>
        </p:spPr>
        <p:txBody>
          <a:bodyPr horzOverflow="overflow" lIns="0" tIns="0" rIns="0" bIns="0">
            <a:spAutoFit/>
          </a:bodyPr>
          <a:lstStyle/>
          <a:p>
            <a:pPr algn="l"/>
            <a:r>
              <a:rPr lang="de-DE"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Business</a:t>
            </a:r>
          </a:p>
        </p:txBody>
      </p:sp>
      <p:sp>
        <p:nvSpPr>
          <p:cNvPr id="11" name="Textfeld 10">
            <a:extLst>
              <a:ext uri="{FF2B5EF4-FFF2-40B4-BE49-F238E27FC236}">
                <a16:creationId xmlns:a16="http://schemas.microsoft.com/office/drawing/2014/main" id="{7F420D26-7057-37DD-3E8B-FA2F50A10026}"/>
              </a:ext>
            </a:extLst>
          </p:cNvPr>
          <p:cNvSpPr txBox="1"/>
          <p:nvPr userDrawn="1"/>
        </p:nvSpPr>
        <p:spPr bwMode="gray">
          <a:xfrm>
            <a:off x="8328248" y="6630766"/>
            <a:ext cx="1055848" cy="110602"/>
          </a:xfrm>
          <a:prstGeom prst="rect">
            <a:avLst/>
          </a:prstGeom>
          <a:noFill/>
        </p:spPr>
        <p:txBody>
          <a:bodyPr wrap="square" lIns="0" tIns="0" rIns="0" bIns="0" rtlCol="0">
            <a:noAutofit/>
          </a:bodyPr>
          <a:lstStyle/>
          <a:p>
            <a:pPr marL="0" indent="0" algn="l">
              <a:spcBef>
                <a:spcPts val="400"/>
              </a:spcBef>
              <a:spcAft>
                <a:spcPts val="600"/>
              </a:spcAft>
              <a:buClrTx/>
              <a:buFont typeface="Wingdings" panose="05000000000000000000" pitchFamily="2" charset="2"/>
              <a:buNone/>
            </a:pPr>
            <a:r>
              <a:rPr lang="de-DE" sz="800"/>
              <a:t>FORMS.1014/Rev.8</a:t>
            </a:r>
          </a:p>
        </p:txBody>
      </p:sp>
    </p:spTree>
    <p:extLst>
      <p:ext uri="{BB962C8B-B14F-4D97-AF65-F5344CB8AC3E}">
        <p14:creationId xmlns:p14="http://schemas.microsoft.com/office/powerpoint/2010/main" val="11760453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vl2pPr algn="l" eaLnBrk="1" hangingPunct="1">
        <a:lnSpc>
          <a:spcPct val="90000"/>
        </a:lnSpc>
        <a:defRPr sz="2800">
          <a:solidFill>
            <a:schemeClr val="accent2"/>
          </a:solidFill>
          <a:latin typeface="+mj-lt"/>
        </a:defRPr>
      </a:lvl2pPr>
      <a:lvl3pPr eaLnBrk="1" hangingPunct="1">
        <a:lnSpc>
          <a:spcPct val="90000"/>
        </a:lnSpc>
        <a:defRPr sz="2800">
          <a:solidFill>
            <a:schemeClr val="accent2"/>
          </a:solidFill>
          <a:latin typeface="+mj-lt"/>
        </a:defRPr>
      </a:lvl3pPr>
      <a:lvl4pPr eaLnBrk="1" hangingPunct="1">
        <a:lnSpc>
          <a:spcPct val="90000"/>
        </a:lnSpc>
        <a:defRPr sz="2800">
          <a:solidFill>
            <a:schemeClr val="accent2"/>
          </a:solidFill>
          <a:latin typeface="+mj-lt"/>
        </a:defRPr>
      </a:lvl4pPr>
      <a:lvl5pPr eaLnBrk="1" hangingPunct="1">
        <a:lnSpc>
          <a:spcPct val="90000"/>
        </a:lnSpc>
        <a:defRPr sz="2800">
          <a:solidFill>
            <a:schemeClr val="accent2"/>
          </a:solidFill>
          <a:latin typeface="+mj-lt"/>
        </a:defRPr>
      </a:lvl5pPr>
      <a:lvl6pPr eaLnBrk="1" hangingPunct="1">
        <a:lnSpc>
          <a:spcPct val="90000"/>
        </a:lnSpc>
        <a:defRPr sz="2800">
          <a:solidFill>
            <a:schemeClr val="accent2"/>
          </a:solidFill>
          <a:latin typeface="+mj-lt"/>
        </a:defRPr>
      </a:lvl6pPr>
      <a:lvl7pPr eaLnBrk="1" hangingPunct="1">
        <a:lnSpc>
          <a:spcPct val="90000"/>
        </a:lnSpc>
        <a:defRPr sz="2800">
          <a:solidFill>
            <a:schemeClr val="accent2"/>
          </a:solidFill>
          <a:latin typeface="+mj-lt"/>
        </a:defRPr>
      </a:lvl7pPr>
      <a:lvl8pPr eaLnBrk="1" hangingPunct="1">
        <a:lnSpc>
          <a:spcPct val="90000"/>
        </a:lnSpc>
        <a:defRPr sz="2800">
          <a:solidFill>
            <a:schemeClr val="accent2"/>
          </a:solidFill>
          <a:latin typeface="+mj-lt"/>
        </a:defRPr>
      </a:lvl8pPr>
      <a:lvl9pPr eaLnBrk="1" hangingPunct="1">
        <a:lnSpc>
          <a:spcPct val="90000"/>
        </a:lnSpc>
        <a:defRPr sz="2800">
          <a:solidFill>
            <a:schemeClr val="accent2"/>
          </a:solidFill>
          <a:latin typeface="+mj-lt"/>
        </a:defRPr>
      </a:lvl9pPr>
    </p:titleStyle>
    <p:body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72">
          <p15:clr>
            <a:srgbClr val="F26B43"/>
          </p15:clr>
        </p15:guide>
        <p15:guide id="3" orient="horz" pos="1026">
          <p15:clr>
            <a:srgbClr val="F26B43"/>
          </p15:clr>
        </p15:guide>
        <p15:guide id="5" pos="370">
          <p15:clr>
            <a:srgbClr val="F26B43"/>
          </p15:clr>
        </p15:guide>
        <p15:guide id="6" pos="7310">
          <p15:clr>
            <a:srgbClr val="F26B43"/>
          </p15:clr>
        </p15:guide>
        <p15:guide id="7" pos="2593">
          <p15:clr>
            <a:srgbClr val="F26B43"/>
          </p15:clr>
        </p15:guide>
        <p15:guide id="8" pos="1413">
          <p15:clr>
            <a:srgbClr val="F26B43"/>
          </p15:clr>
        </p15:guide>
        <p15:guide id="9" pos="3908">
          <p15:clr>
            <a:srgbClr val="F26B43"/>
          </p15:clr>
        </p15:guide>
        <p15:guide id="10" pos="5087">
          <p15:clr>
            <a:srgbClr val="F26B43"/>
          </p15:clr>
        </p15:guide>
        <p15:guide id="11" pos="4951">
          <p15:clr>
            <a:srgbClr val="F26B43"/>
          </p15:clr>
        </p15:guide>
        <p15:guide id="12" pos="2729">
          <p15:clr>
            <a:srgbClr val="F26B43"/>
          </p15:clr>
        </p15:guide>
        <p15:guide id="13" pos="1549">
          <p15:clr>
            <a:srgbClr val="F26B43"/>
          </p15:clr>
        </p15:guide>
        <p15:guide id="14" pos="6131">
          <p15:clr>
            <a:srgbClr val="F26B43"/>
          </p15:clr>
        </p15:guide>
        <p15:guide id="15" pos="6267">
          <p15:clr>
            <a:srgbClr val="F26B43"/>
          </p15:clr>
        </p15:guide>
        <p15:guide id="16" pos="2003">
          <p15:clr>
            <a:srgbClr val="A4A3A4"/>
          </p15:clr>
        </p15:guide>
        <p15:guide id="17" pos="2139">
          <p15:clr>
            <a:srgbClr val="A4A3A4"/>
          </p15:clr>
        </p15:guide>
        <p15:guide id="18" pos="5541">
          <p15:clr>
            <a:srgbClr val="A4A3A4"/>
          </p15:clr>
        </p15:guide>
        <p15:guide id="19" pos="5677">
          <p15:clr>
            <a:srgbClr val="A4A3A4"/>
          </p15:clr>
        </p15:guide>
        <p15:guide id="20" orient="horz" pos="3793">
          <p15:clr>
            <a:srgbClr val="F26B43"/>
          </p15:clr>
        </p15:guide>
        <p15:guide id="21" orient="horz" pos="890">
          <p15:clr>
            <a:srgbClr val="F26B43"/>
          </p15:clr>
        </p15:guide>
        <p15:guide id="22" orient="horz" pos="2478">
          <p15:clr>
            <a:srgbClr val="F26B43"/>
          </p15:clr>
        </p15:guide>
        <p15:guide id="23" orient="horz" pos="2341">
          <p15:clr>
            <a:srgbClr val="F26B43"/>
          </p15:clr>
        </p15:guide>
        <p15:guide id="24" orient="horz" pos="4020">
          <p15:clr>
            <a:srgbClr val="F26B43"/>
          </p15:clr>
        </p15:guide>
        <p15:guide id="25" orient="horz" pos="18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E07FE61-4431-9D67-27F6-D0975DE6E435}"/>
              </a:ext>
            </a:extLst>
          </p:cNvPr>
          <p:cNvGraphicFramePr>
            <a:graphicFrameLocks noChangeAspect="1"/>
          </p:cNvGraphicFramePr>
          <p:nvPr userDrawn="1">
            <p:custDataLst>
              <p:tags r:id="rId36"/>
            </p:custDataLst>
            <p:extLst>
              <p:ext uri="{D42A27DB-BD31-4B8C-83A1-F6EECF244321}">
                <p14:modId xmlns:p14="http://schemas.microsoft.com/office/powerpoint/2010/main" val="381848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08" imgH="408" progId="TCLayout.ActiveDocument.1">
                  <p:embed/>
                </p:oleObj>
              </mc:Choice>
              <mc:Fallback>
                <p:oleObj name="think-cell Slide" r:id="rId37" imgW="408" imgH="408" progId="TCLayout.ActiveDocument.1">
                  <p:embed/>
                  <p:pic>
                    <p:nvPicPr>
                      <p:cNvPr id="10" name="Object 9" hidden="1">
                        <a:extLst>
                          <a:ext uri="{FF2B5EF4-FFF2-40B4-BE49-F238E27FC236}">
                            <a16:creationId xmlns:a16="http://schemas.microsoft.com/office/drawing/2014/main" id="{EE07FE61-4431-9D67-27F6-D0975DE6E435}"/>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2E00438C-8883-FB1A-F3C0-8D1B22DD39DD}"/>
              </a:ext>
            </a:extLst>
          </p:cNvPr>
          <p:cNvSpPr/>
          <p:nvPr userDrawn="1"/>
        </p:nvSpPr>
        <p:spPr bwMode="gray">
          <a:xfrm>
            <a:off x="0" y="1412874"/>
            <a:ext cx="12191341" cy="4968875"/>
          </a:xfrm>
          <a:prstGeom prst="rect">
            <a:avLst/>
          </a:prstGeom>
          <a:solidFill>
            <a:srgbClr val="D8D8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16000" indent="-216000" algn="l">
              <a:lnSpc>
                <a:spcPct val="90000"/>
              </a:lnSpc>
              <a:spcBef>
                <a:spcPts val="400"/>
              </a:spcBef>
              <a:spcAft>
                <a:spcPts val="400"/>
              </a:spcAft>
              <a:buFont typeface="Wingdings" panose="05000000000000000000" pitchFamily="2" charset="2"/>
              <a:buChar char="§"/>
            </a:pPr>
            <a:endParaRPr lang="en-GB" err="1"/>
          </a:p>
        </p:txBody>
      </p:sp>
      <p:sp>
        <p:nvSpPr>
          <p:cNvPr id="2" name="Title Placeholder 1">
            <a:extLst>
              <a:ext uri="{FF2B5EF4-FFF2-40B4-BE49-F238E27FC236}">
                <a16:creationId xmlns:a16="http://schemas.microsoft.com/office/drawing/2014/main" id="{D08E87E7-4595-FFB2-55A8-058CD72249AE}"/>
              </a:ext>
            </a:extLst>
          </p:cNvPr>
          <p:cNvSpPr>
            <a:spLocks noGrp="1"/>
          </p:cNvSpPr>
          <p:nvPr>
            <p:ph type="title"/>
          </p:nvPr>
        </p:nvSpPr>
        <p:spPr bwMode="gray">
          <a:xfrm>
            <a:off x="587375" y="296652"/>
            <a:ext cx="11017250" cy="1116121"/>
          </a:xfrm>
          <a:prstGeom prst="rect">
            <a:avLst/>
          </a:prstGeom>
        </p:spPr>
        <p:txBody>
          <a:bodyPr vert="horz" lIns="0" tIns="0" rIns="0" bIns="0" rtlCol="0" anchor="t">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BC79F964-CE7F-4F49-210C-471074E439CB}"/>
              </a:ext>
            </a:extLst>
          </p:cNvPr>
          <p:cNvSpPr>
            <a:spLocks noGrp="1"/>
          </p:cNvSpPr>
          <p:nvPr>
            <p:ph type="body" idx="1"/>
          </p:nvPr>
        </p:nvSpPr>
        <p:spPr bwMode="gray">
          <a:xfrm>
            <a:off x="587375" y="1629834"/>
            <a:ext cx="11017250" cy="4391554"/>
          </a:xfrm>
          <a:prstGeom prst="rect">
            <a:avLst/>
          </a:prstGeom>
        </p:spPr>
        <p:txBody>
          <a:bodyPr vert="horz" lIns="0" tIns="0" rIns="0" bIns="0" rtlCol="0">
            <a:noAutofit/>
          </a:bodyPr>
          <a:lstStyle/>
          <a:p>
            <a:pPr lvl="0"/>
            <a:r>
              <a:rPr lang="en-US" noProof="0"/>
              <a:t>First text layer</a:t>
            </a:r>
          </a:p>
          <a:p>
            <a:pPr lvl="1"/>
            <a:r>
              <a:rPr lang="en-US" noProof="0"/>
              <a:t>Second text layer</a:t>
            </a:r>
          </a:p>
          <a:p>
            <a:pPr lvl="2"/>
            <a:r>
              <a:rPr lang="en-US" noProof="0"/>
              <a:t>Third text layer</a:t>
            </a:r>
          </a:p>
          <a:p>
            <a:pPr lvl="3"/>
            <a:r>
              <a:rPr lang="en-US" noProof="0"/>
              <a:t>Fourth text layer</a:t>
            </a:r>
          </a:p>
          <a:p>
            <a:pPr lvl="4"/>
            <a:r>
              <a:rPr lang="en-US" noProof="0"/>
              <a:t>Fifth text layer</a:t>
            </a:r>
          </a:p>
          <a:p>
            <a:pPr lvl="5"/>
            <a:r>
              <a:rPr lang="en-US" noProof="0"/>
              <a:t>Sixth text layer</a:t>
            </a:r>
          </a:p>
          <a:p>
            <a:pPr lvl="6"/>
            <a:r>
              <a:rPr lang="en-US" noProof="0"/>
              <a:t>Seventh text layer</a:t>
            </a:r>
          </a:p>
          <a:p>
            <a:pPr lvl="7"/>
            <a:r>
              <a:rPr lang="en-US" noProof="0"/>
              <a:t>Eighth text layer</a:t>
            </a:r>
          </a:p>
          <a:p>
            <a:pPr lvl="8"/>
            <a:r>
              <a:rPr lang="en-US" noProof="0"/>
              <a:t>Ninth text layer</a:t>
            </a:r>
          </a:p>
        </p:txBody>
      </p:sp>
      <p:sp>
        <p:nvSpPr>
          <p:cNvPr id="4" name="Date Placeholder 3">
            <a:extLst>
              <a:ext uri="{FF2B5EF4-FFF2-40B4-BE49-F238E27FC236}">
                <a16:creationId xmlns:a16="http://schemas.microsoft.com/office/drawing/2014/main" id="{B216DDE2-32D8-16C4-C017-A41A66A41081}"/>
              </a:ext>
            </a:extLst>
          </p:cNvPr>
          <p:cNvSpPr>
            <a:spLocks noGrp="1"/>
          </p:cNvSpPr>
          <p:nvPr>
            <p:ph type="dt" sz="half" idx="2"/>
          </p:nvPr>
        </p:nvSpPr>
        <p:spPr bwMode="gray">
          <a:xfrm>
            <a:off x="12192000" y="-4763"/>
            <a:ext cx="0" cy="0"/>
          </a:xfrm>
          <a:prstGeom prst="rect">
            <a:avLst/>
          </a:prstGeom>
        </p:spPr>
        <p:txBody>
          <a:bodyPr vert="horz" lIns="0" tIns="0" rIns="0" bIns="0" rtlCol="0" anchor="t"/>
          <a:lstStyle>
            <a:lvl1pPr marL="0" indent="0" algn="l">
              <a:buFont typeface="Arial" panose="020B0604020202020204" pitchFamily="34" charset="0"/>
              <a:buNone/>
              <a:defRPr sz="100">
                <a:solidFill>
                  <a:schemeClr val="tx1">
                    <a:alpha val="0"/>
                  </a:schemeClr>
                </a:solidFill>
              </a:defRPr>
            </a:lvl1pPr>
            <a:lvl2pPr marL="0" indent="0">
              <a:defRPr sz="100"/>
            </a:lvl2pPr>
            <a:lvl3pPr marL="0" indent="0">
              <a:defRPr sz="100"/>
            </a:lvl3pPr>
            <a:lvl4pPr marL="0" indent="0">
              <a:defRPr sz="100"/>
            </a:lvl4pPr>
            <a:lvl5pPr marL="0" indent="0">
              <a:defRPr sz="100"/>
            </a:lvl5pPr>
            <a:lvl6pPr marL="0" indent="0">
              <a:defRPr sz="100"/>
            </a:lvl6pPr>
            <a:lvl7pPr marL="0" indent="0">
              <a:defRPr sz="100"/>
            </a:lvl7pPr>
            <a:lvl8pPr marL="0" indent="0">
              <a:defRPr sz="100"/>
            </a:lvl8pPr>
            <a:lvl9pPr marL="0" indent="0">
              <a:defRPr sz="100"/>
            </a:lvl9pPr>
          </a:lstStyle>
          <a:p>
            <a:endParaRPr lang="en-US">
              <a:solidFill>
                <a:schemeClr val="tx1">
                  <a:alpha val="0"/>
                </a:schemeClr>
              </a:solidFill>
            </a:endParaRPr>
          </a:p>
        </p:txBody>
      </p:sp>
      <p:pic>
        <p:nvPicPr>
          <p:cNvPr id="123" name="Grafik 7">
            <a:extLst>
              <a:ext uri="{FF2B5EF4-FFF2-40B4-BE49-F238E27FC236}">
                <a16:creationId xmlns:a16="http://schemas.microsoft.com/office/drawing/2014/main" id="{83EEB071-E591-9E29-BB7D-C4E4F80F2BFB}"/>
              </a:ext>
            </a:extLst>
          </p:cNvPr>
          <p:cNvPicPr>
            <a:picLocks noChangeAspect="1"/>
          </p:cNvPicPr>
          <p:nvPr userDrawn="1"/>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bwMode="gray">
          <a:xfrm>
            <a:off x="10554675" y="6503633"/>
            <a:ext cx="1053050" cy="232484"/>
          </a:xfrm>
          <a:prstGeom prst="rect">
            <a:avLst/>
          </a:prstGeom>
        </p:spPr>
      </p:pic>
      <p:sp>
        <p:nvSpPr>
          <p:cNvPr id="8" name="Footer Placeholder 4">
            <a:extLst>
              <a:ext uri="{FF2B5EF4-FFF2-40B4-BE49-F238E27FC236}">
                <a16:creationId xmlns:a16="http://schemas.microsoft.com/office/drawing/2014/main" id="{80527E53-7C88-7241-563E-91B121968EC9}"/>
              </a:ext>
            </a:extLst>
          </p:cNvPr>
          <p:cNvSpPr>
            <a:spLocks noGrp="1"/>
          </p:cNvSpPr>
          <p:nvPr>
            <p:ph type="ftr" sz="quarter" idx="3"/>
          </p:nvPr>
        </p:nvSpPr>
        <p:spPr bwMode="gray">
          <a:xfrm>
            <a:off x="947376" y="6381750"/>
            <a:ext cx="4284525" cy="476250"/>
          </a:xfrm>
          <a:prstGeom prst="rect">
            <a:avLst/>
          </a:prstGeom>
        </p:spPr>
        <p:txBody>
          <a:bodyPr vert="horz" lIns="0" tIns="0" rIns="0" bIns="108000" rtlCol="0" anchor="b"/>
          <a:lstStyle>
            <a:lvl1pPr algn="l">
              <a:defRPr sz="800">
                <a:solidFill>
                  <a:schemeClr val="tx1"/>
                </a:solidFill>
              </a:defRPr>
            </a:lvl1pPr>
          </a:lstStyle>
          <a:p>
            <a:endParaRPr lang="en-US"/>
          </a:p>
        </p:txBody>
      </p:sp>
      <p:sp>
        <p:nvSpPr>
          <p:cNvPr id="9" name="Slide Number Placeholder 5">
            <a:extLst>
              <a:ext uri="{FF2B5EF4-FFF2-40B4-BE49-F238E27FC236}">
                <a16:creationId xmlns:a16="http://schemas.microsoft.com/office/drawing/2014/main" id="{F7E7581F-9090-9FA4-FF42-B918B0134E04}"/>
              </a:ext>
            </a:extLst>
          </p:cNvPr>
          <p:cNvSpPr>
            <a:spLocks noGrp="1"/>
          </p:cNvSpPr>
          <p:nvPr>
            <p:ph type="sldNum" sz="quarter" idx="4"/>
          </p:nvPr>
        </p:nvSpPr>
        <p:spPr bwMode="gray">
          <a:xfrm>
            <a:off x="587376" y="6381750"/>
            <a:ext cx="360000" cy="476250"/>
          </a:xfrm>
          <a:prstGeom prst="rect">
            <a:avLst/>
          </a:prstGeom>
        </p:spPr>
        <p:txBody>
          <a:bodyPr vert="horz" wrap="none" lIns="0" tIns="0" rIns="0" bIns="108000" rtlCol="0" anchor="b"/>
          <a:lstStyle>
            <a:lvl1pPr algn="l">
              <a:defRPr sz="800" b="1">
                <a:solidFill>
                  <a:schemeClr val="tx1"/>
                </a:solidFill>
              </a:defRPr>
            </a:lvl1pPr>
          </a:lstStyle>
          <a:p>
            <a:fld id="{59EE98BD-09F0-4B68-9D93-1B3DC2AC60DB}" type="slidenum">
              <a:rPr lang="en-US" smtClean="0"/>
              <a:pPr/>
              <a:t>‹#›</a:t>
            </a:fld>
            <a:endParaRPr lang="en-US"/>
          </a:p>
        </p:txBody>
      </p:sp>
      <p:sp>
        <p:nvSpPr>
          <p:cNvPr id="5" name="TextBox 4">
            <a:extLst>
              <a:ext uri="{FF2B5EF4-FFF2-40B4-BE49-F238E27FC236}">
                <a16:creationId xmlns:a16="http://schemas.microsoft.com/office/drawing/2014/main" id="{B6E43B6B-355B-017D-C224-F4C774025473}"/>
              </a:ext>
            </a:extLst>
          </p:cNvPr>
          <p:cNvSpPr txBox="1"/>
          <p:nvPr>
            <p:extLst>
              <p:ext uri="{1162E1C5-73C7-4A58-AE30-91384D911F3F}">
                <p184:classification xmlns:p184="http://schemas.microsoft.com/office/powerpoint/2018/4/main" val="ftr"/>
              </p:ext>
            </p:extLst>
          </p:nvPr>
        </p:nvSpPr>
        <p:spPr>
          <a:xfrm>
            <a:off x="5617337" y="6642100"/>
            <a:ext cx="9858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Public</a:t>
            </a:r>
          </a:p>
        </p:txBody>
      </p:sp>
    </p:spTree>
    <p:extLst>
      <p:ext uri="{BB962C8B-B14F-4D97-AF65-F5344CB8AC3E}">
        <p14:creationId xmlns:p14="http://schemas.microsoft.com/office/powerpoint/2010/main" val="35840303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vl2pPr algn="l" eaLnBrk="1" hangingPunct="1">
        <a:lnSpc>
          <a:spcPct val="90000"/>
        </a:lnSpc>
        <a:defRPr sz="2800">
          <a:solidFill>
            <a:schemeClr val="accent2"/>
          </a:solidFill>
          <a:latin typeface="+mj-lt"/>
        </a:defRPr>
      </a:lvl2pPr>
      <a:lvl3pPr eaLnBrk="1" hangingPunct="1">
        <a:lnSpc>
          <a:spcPct val="90000"/>
        </a:lnSpc>
        <a:defRPr sz="2800">
          <a:solidFill>
            <a:schemeClr val="accent2"/>
          </a:solidFill>
          <a:latin typeface="+mj-lt"/>
        </a:defRPr>
      </a:lvl3pPr>
      <a:lvl4pPr eaLnBrk="1" hangingPunct="1">
        <a:lnSpc>
          <a:spcPct val="90000"/>
        </a:lnSpc>
        <a:defRPr sz="2800">
          <a:solidFill>
            <a:schemeClr val="accent2"/>
          </a:solidFill>
          <a:latin typeface="+mj-lt"/>
        </a:defRPr>
      </a:lvl4pPr>
      <a:lvl5pPr eaLnBrk="1" hangingPunct="1">
        <a:lnSpc>
          <a:spcPct val="90000"/>
        </a:lnSpc>
        <a:defRPr sz="2800">
          <a:solidFill>
            <a:schemeClr val="accent2"/>
          </a:solidFill>
          <a:latin typeface="+mj-lt"/>
        </a:defRPr>
      </a:lvl5pPr>
      <a:lvl6pPr eaLnBrk="1" hangingPunct="1">
        <a:lnSpc>
          <a:spcPct val="90000"/>
        </a:lnSpc>
        <a:defRPr sz="2800">
          <a:solidFill>
            <a:schemeClr val="accent2"/>
          </a:solidFill>
          <a:latin typeface="+mj-lt"/>
        </a:defRPr>
      </a:lvl6pPr>
      <a:lvl7pPr eaLnBrk="1" hangingPunct="1">
        <a:lnSpc>
          <a:spcPct val="90000"/>
        </a:lnSpc>
        <a:defRPr sz="2800">
          <a:solidFill>
            <a:schemeClr val="accent2"/>
          </a:solidFill>
          <a:latin typeface="+mj-lt"/>
        </a:defRPr>
      </a:lvl7pPr>
      <a:lvl8pPr eaLnBrk="1" hangingPunct="1">
        <a:lnSpc>
          <a:spcPct val="90000"/>
        </a:lnSpc>
        <a:defRPr sz="2800">
          <a:solidFill>
            <a:schemeClr val="accent2"/>
          </a:solidFill>
          <a:latin typeface="+mj-lt"/>
        </a:defRPr>
      </a:lvl8pPr>
      <a:lvl9pPr eaLnBrk="1" hangingPunct="1">
        <a:lnSpc>
          <a:spcPct val="90000"/>
        </a:lnSpc>
        <a:defRPr sz="2800">
          <a:solidFill>
            <a:schemeClr val="accent2"/>
          </a:solidFill>
          <a:latin typeface="+mj-lt"/>
        </a:defRPr>
      </a:lvl9pPr>
    </p:titleStyle>
    <p:body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72">
          <p15:clr>
            <a:srgbClr val="F26B43"/>
          </p15:clr>
        </p15:guide>
        <p15:guide id="3" orient="horz" pos="1026">
          <p15:clr>
            <a:srgbClr val="F26B43"/>
          </p15:clr>
        </p15:guide>
        <p15:guide id="5" pos="370">
          <p15:clr>
            <a:srgbClr val="F26B43"/>
          </p15:clr>
        </p15:guide>
        <p15:guide id="6" pos="7310">
          <p15:clr>
            <a:srgbClr val="F26B43"/>
          </p15:clr>
        </p15:guide>
        <p15:guide id="7" pos="2593">
          <p15:clr>
            <a:srgbClr val="F26B43"/>
          </p15:clr>
        </p15:guide>
        <p15:guide id="8" pos="1413">
          <p15:clr>
            <a:srgbClr val="F26B43"/>
          </p15:clr>
        </p15:guide>
        <p15:guide id="9" pos="3908">
          <p15:clr>
            <a:srgbClr val="F26B43"/>
          </p15:clr>
        </p15:guide>
        <p15:guide id="10" pos="5087">
          <p15:clr>
            <a:srgbClr val="F26B43"/>
          </p15:clr>
        </p15:guide>
        <p15:guide id="11" pos="4951">
          <p15:clr>
            <a:srgbClr val="F26B43"/>
          </p15:clr>
        </p15:guide>
        <p15:guide id="12" pos="2729">
          <p15:clr>
            <a:srgbClr val="F26B43"/>
          </p15:clr>
        </p15:guide>
        <p15:guide id="13" pos="1549">
          <p15:clr>
            <a:srgbClr val="F26B43"/>
          </p15:clr>
        </p15:guide>
        <p15:guide id="14" pos="6131">
          <p15:clr>
            <a:srgbClr val="F26B43"/>
          </p15:clr>
        </p15:guide>
        <p15:guide id="15" pos="6267">
          <p15:clr>
            <a:srgbClr val="F26B43"/>
          </p15:clr>
        </p15:guide>
        <p15:guide id="16" pos="2003">
          <p15:clr>
            <a:srgbClr val="A4A3A4"/>
          </p15:clr>
        </p15:guide>
        <p15:guide id="17" pos="2139">
          <p15:clr>
            <a:srgbClr val="A4A3A4"/>
          </p15:clr>
        </p15:guide>
        <p15:guide id="18" pos="5541">
          <p15:clr>
            <a:srgbClr val="A4A3A4"/>
          </p15:clr>
        </p15:guide>
        <p15:guide id="19" pos="5677">
          <p15:clr>
            <a:srgbClr val="A4A3A4"/>
          </p15:clr>
        </p15:guide>
        <p15:guide id="20" orient="horz" pos="3793">
          <p15:clr>
            <a:srgbClr val="F26B43"/>
          </p15:clr>
        </p15:guide>
        <p15:guide id="21" orient="horz" pos="890">
          <p15:clr>
            <a:srgbClr val="F26B43"/>
          </p15:clr>
        </p15:guide>
        <p15:guide id="22" orient="horz" pos="2478">
          <p15:clr>
            <a:srgbClr val="F26B43"/>
          </p15:clr>
        </p15:guide>
        <p15:guide id="23" orient="horz" pos="2341">
          <p15:clr>
            <a:srgbClr val="F26B43"/>
          </p15:clr>
        </p15:guide>
        <p15:guide id="24" orient="horz" pos="4020">
          <p15:clr>
            <a:srgbClr val="F26B43"/>
          </p15:clr>
        </p15:guide>
        <p15:guide id="25" orient="horz" pos="1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9.xml"/><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slideLayout" Target="../slideLayouts/slideLayout37.xml"/><Relationship Id="rId1" Type="http://schemas.openxmlformats.org/officeDocument/2006/relationships/tags" Target="../tags/tag11.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emf"/><Relationship Id="rId10" Type="http://schemas.openxmlformats.org/officeDocument/2006/relationships/image" Target="../media/image21.png"/><Relationship Id="rId4" Type="http://schemas.openxmlformats.org/officeDocument/2006/relationships/oleObject" Target="../embeddings/oleObject3.bin"/><Relationship Id="rId9" Type="http://schemas.openxmlformats.org/officeDocument/2006/relationships/image" Target="../media/image20.tiff"/></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37.xml"/><Relationship Id="rId1" Type="http://schemas.openxmlformats.org/officeDocument/2006/relationships/tags" Target="../tags/tag12.xml"/><Relationship Id="rId6" Type="http://schemas.openxmlformats.org/officeDocument/2006/relationships/image" Target="../media/image13.emf"/><Relationship Id="rId5" Type="http://schemas.openxmlformats.org/officeDocument/2006/relationships/oleObject" Target="../embeddings/oleObject3.bin"/><Relationship Id="rId10" Type="http://schemas.openxmlformats.org/officeDocument/2006/relationships/image" Target="../media/image27.jpeg"/><Relationship Id="rId4" Type="http://schemas.openxmlformats.org/officeDocument/2006/relationships/image" Target="../media/image14.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image" Target="../media/image13.emf"/><Relationship Id="rId10" Type="http://schemas.openxmlformats.org/officeDocument/2006/relationships/image" Target="../media/image30.tiff"/><Relationship Id="rId4" Type="http://schemas.openxmlformats.org/officeDocument/2006/relationships/oleObject" Target="../embeddings/oleObject3.bin"/><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2.xml"/><Relationship Id="rId7" Type="http://schemas.openxmlformats.org/officeDocument/2006/relationships/image" Target="../media/image31.jpeg"/><Relationship Id="rId2" Type="http://schemas.openxmlformats.org/officeDocument/2006/relationships/slideLayout" Target="../slideLayouts/slideLayout37.xml"/><Relationship Id="rId1" Type="http://schemas.openxmlformats.org/officeDocument/2006/relationships/tags" Target="../tags/tag14.x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65.xml"/><Relationship Id="rId6" Type="http://schemas.openxmlformats.org/officeDocument/2006/relationships/image" Target="../media/image36.tiff"/><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15.xml"/><Relationship Id="rId6" Type="http://schemas.openxmlformats.org/officeDocument/2006/relationships/image" Target="../media/image14.png"/><Relationship Id="rId11" Type="http://schemas.openxmlformats.org/officeDocument/2006/relationships/image" Target="../media/image36.tiff"/><Relationship Id="rId5" Type="http://schemas.openxmlformats.org/officeDocument/2006/relationships/image" Target="../media/image13.emf"/><Relationship Id="rId10" Type="http://schemas.openxmlformats.org/officeDocument/2006/relationships/image" Target="../media/image35.png"/><Relationship Id="rId4" Type="http://schemas.openxmlformats.org/officeDocument/2006/relationships/oleObject" Target="../embeddings/oleObject3.bin"/><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 driving on a bridge&#10;&#10;Description automatically generated with medium confidence">
            <a:extLst>
              <a:ext uri="{FF2B5EF4-FFF2-40B4-BE49-F238E27FC236}">
                <a16:creationId xmlns:a16="http://schemas.microsoft.com/office/drawing/2014/main" id="{17B1FD71-B821-BBEF-40EF-05E0B2AC0251}"/>
              </a:ext>
            </a:extLst>
          </p:cNvPr>
          <p:cNvPicPr>
            <a:picLocks noGrp="1" noChangeAspect="1"/>
          </p:cNvPicPr>
          <p:nvPr/>
        </p:nvPicPr>
        <p:blipFill rotWithShape="1">
          <a:blip r:embed="rId2" cstate="screen">
            <a:extLst>
              <a:ext uri="{28A0092B-C50C-407E-A947-70E740481C1C}">
                <a14:useLocalDpi xmlns:a14="http://schemas.microsoft.com/office/drawing/2010/main"/>
              </a:ext>
            </a:extLst>
          </a:blip>
          <a:srcRect b="-243"/>
          <a:stretch/>
        </p:blipFill>
        <p:spPr bwMode="gray">
          <a:xfrm>
            <a:off x="-600" y="2319688"/>
            <a:ext cx="12193200" cy="4538312"/>
          </a:xfrm>
          <a:prstGeom prst="rect">
            <a:avLst/>
          </a:prstGeom>
          <a:noFill/>
        </p:spPr>
      </p:pic>
      <p:sp>
        <p:nvSpPr>
          <p:cNvPr id="3" name="Title 2">
            <a:extLst>
              <a:ext uri="{FF2B5EF4-FFF2-40B4-BE49-F238E27FC236}">
                <a16:creationId xmlns:a16="http://schemas.microsoft.com/office/drawing/2014/main" id="{CFF10B0F-B8AD-0EEA-C802-B55AAB6FCA6E}"/>
              </a:ext>
            </a:extLst>
          </p:cNvPr>
          <p:cNvSpPr>
            <a:spLocks noGrp="1"/>
          </p:cNvSpPr>
          <p:nvPr>
            <p:ph type="ctrTitle"/>
          </p:nvPr>
        </p:nvSpPr>
        <p:spPr>
          <a:xfrm>
            <a:off x="0" y="0"/>
            <a:ext cx="9161755" cy="2098307"/>
          </a:xfrm>
        </p:spPr>
        <p:txBody>
          <a:bodyPr/>
          <a:lstStyle/>
          <a:p>
            <a:r>
              <a:rPr lang="zh-TW" altLang="en-US" sz="3000" b="1" dirty="0">
                <a:latin typeface="+mj-ea"/>
              </a:rPr>
              <a:t>适用</a:t>
            </a:r>
            <a:r>
              <a:rPr lang="zh-CN" altLang="en-US" sz="3000" b="1" dirty="0">
                <a:latin typeface="+mj-ea"/>
              </a:rPr>
              <a:t>于</a:t>
            </a:r>
            <a:r>
              <a:rPr lang="zh-TW" altLang="en-US" sz="3000" b="1" dirty="0">
                <a:latin typeface="+mj-ea"/>
              </a:rPr>
              <a:t>更高电压和效率的超低杂感</a:t>
            </a:r>
            <a:r>
              <a:rPr lang="en-US" sz="3000" b="1" dirty="0">
                <a:latin typeface="+mj-ea"/>
              </a:rPr>
              <a:t>SiC</a:t>
            </a:r>
            <a:r>
              <a:rPr lang="zh-TW" altLang="en-US" sz="3000" b="1" dirty="0">
                <a:latin typeface="+mj-ea"/>
              </a:rPr>
              <a:t>模块</a:t>
            </a:r>
            <a:endParaRPr lang="en-US" sz="3000" b="1" dirty="0">
              <a:latin typeface="+mj-ea"/>
            </a:endParaRPr>
          </a:p>
        </p:txBody>
      </p:sp>
      <p:sp>
        <p:nvSpPr>
          <p:cNvPr id="4" name="Subtitle 3">
            <a:extLst>
              <a:ext uri="{FF2B5EF4-FFF2-40B4-BE49-F238E27FC236}">
                <a16:creationId xmlns:a16="http://schemas.microsoft.com/office/drawing/2014/main" id="{C8AABA2B-EC81-6D1A-B264-A952146BB809}"/>
              </a:ext>
            </a:extLst>
          </p:cNvPr>
          <p:cNvSpPr>
            <a:spLocks noGrp="1"/>
          </p:cNvSpPr>
          <p:nvPr>
            <p:ph type="subTitle" idx="1"/>
          </p:nvPr>
        </p:nvSpPr>
        <p:spPr>
          <a:xfrm>
            <a:off x="568125" y="1017575"/>
            <a:ext cx="6882542" cy="794282"/>
          </a:xfrm>
        </p:spPr>
        <p:txBody>
          <a:bodyPr/>
          <a:lstStyle/>
          <a:p>
            <a:pPr algn="r"/>
            <a:r>
              <a:rPr lang="zh-CN" altLang="en-US" sz="1600" dirty="0">
                <a:latin typeface="+mn-ea"/>
              </a:rPr>
              <a:t>赛米控丹佛斯</a:t>
            </a:r>
            <a:endParaRPr lang="en-US" altLang="zh-CN" sz="1600" dirty="0">
              <a:latin typeface="+mn-ea"/>
            </a:endParaRPr>
          </a:p>
          <a:p>
            <a:pPr algn="r"/>
            <a:r>
              <a:rPr lang="zh-CN" altLang="en-US" sz="1600" dirty="0">
                <a:latin typeface="+mn-ea"/>
              </a:rPr>
              <a:t>大客户经理</a:t>
            </a:r>
            <a:endParaRPr lang="en-US" altLang="zh-CN" sz="1600" dirty="0">
              <a:latin typeface="+mn-ea"/>
            </a:endParaRPr>
          </a:p>
          <a:p>
            <a:pPr algn="r"/>
            <a:r>
              <a:rPr lang="zh-CN" altLang="en-US" sz="1600" dirty="0">
                <a:latin typeface="+mn-ea"/>
              </a:rPr>
              <a:t>范健</a:t>
            </a:r>
            <a:endParaRPr lang="en-US" altLang="zh-CN" sz="1600" dirty="0">
              <a:latin typeface="+mn-ea"/>
            </a:endParaRPr>
          </a:p>
          <a:p>
            <a:pPr algn="r"/>
            <a:r>
              <a:rPr lang="en-US" sz="1600" dirty="0">
                <a:latin typeface="+mn-ea"/>
              </a:rPr>
              <a:t>2025.09</a:t>
            </a:r>
            <a:endParaRPr lang="en-US" dirty="0">
              <a:latin typeface="+mn-ea"/>
            </a:endParaRPr>
          </a:p>
        </p:txBody>
      </p:sp>
      <p:sp>
        <p:nvSpPr>
          <p:cNvPr id="6" name="Slide Number Placeholder 5">
            <a:extLst>
              <a:ext uri="{FF2B5EF4-FFF2-40B4-BE49-F238E27FC236}">
                <a16:creationId xmlns:a16="http://schemas.microsoft.com/office/drawing/2014/main" id="{0C7E9640-7EC8-B13A-A1EB-2A6196D73994}"/>
              </a:ext>
            </a:extLst>
          </p:cNvPr>
          <p:cNvSpPr>
            <a:spLocks noGrp="1"/>
          </p:cNvSpPr>
          <p:nvPr>
            <p:ph type="sldNum" sz="quarter" idx="16"/>
          </p:nvPr>
        </p:nvSpPr>
        <p:spPr/>
        <p:txBody>
          <a:bodyPr/>
          <a:lstStyle/>
          <a:p>
            <a:fld id="{59EE98BD-09F0-4B68-9D93-1B3DC2AC60DB}" type="slidenum">
              <a:rPr lang="en-US" smtClean="0">
                <a:latin typeface="Microsoft YaHei Light" panose="020B0502040204020203" pitchFamily="34" charset="-122"/>
                <a:ea typeface="Microsoft YaHei Light" panose="020B0502040204020203" pitchFamily="34" charset="-122"/>
              </a:rPr>
              <a:pPr/>
              <a:t>1</a:t>
            </a:fld>
            <a:endParaRPr lang="en-US">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3370208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1CDAE-68A9-9781-78AC-9D169F5EEE1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6232F9C-2908-4EF9-44AB-89FE68F61C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06232F9C-2908-4EF9-44AB-89FE68F61C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6EBEC7E-40E8-3AD7-E8A9-2AEE3638E0E0}"/>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4" name="Grafik 3">
            <a:extLst>
              <a:ext uri="{FF2B5EF4-FFF2-40B4-BE49-F238E27FC236}">
                <a16:creationId xmlns:a16="http://schemas.microsoft.com/office/drawing/2014/main" id="{5E8696DC-9A1D-A198-5CBC-CD177B5705F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5" name="Title 5">
            <a:extLst>
              <a:ext uri="{FF2B5EF4-FFF2-40B4-BE49-F238E27FC236}">
                <a16:creationId xmlns:a16="http://schemas.microsoft.com/office/drawing/2014/main" id="{1E079314-CA5D-FF93-4F91-8286E100189B}"/>
              </a:ext>
            </a:extLst>
          </p:cNvPr>
          <p:cNvSpPr>
            <a:spLocks noGrp="1"/>
          </p:cNvSpPr>
          <p:nvPr>
            <p:ph type="title"/>
          </p:nvPr>
        </p:nvSpPr>
        <p:spPr>
          <a:xfrm>
            <a:off x="587375" y="296652"/>
            <a:ext cx="11017250" cy="1116121"/>
          </a:xfrm>
        </p:spPr>
        <p:txBody>
          <a:bodyPr/>
          <a:lstStyle/>
          <a:p>
            <a:r>
              <a:rPr lang="zh-CN" altLang="en-US" dirty="0">
                <a:latin typeface="+mj-ea"/>
              </a:rPr>
              <a:t>契合应用的赛米控丹佛斯车规级功率模块</a:t>
            </a:r>
            <a:endParaRPr lang="de-DE" dirty="0">
              <a:latin typeface="+mj-ea"/>
            </a:endParaRPr>
          </a:p>
        </p:txBody>
      </p:sp>
      <p:pic>
        <p:nvPicPr>
          <p:cNvPr id="6" name="Picture 2">
            <a:extLst>
              <a:ext uri="{FF2B5EF4-FFF2-40B4-BE49-F238E27FC236}">
                <a16:creationId xmlns:a16="http://schemas.microsoft.com/office/drawing/2014/main" id="{4863203D-CD53-A3CB-6765-E2EBB94C6AC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D4F57F18-8F4C-7A8D-93DF-DA6FA9C8BAC1}"/>
              </a:ext>
            </a:extLst>
          </p:cNvPr>
          <p:cNvSpPr txBox="1"/>
          <p:nvPr/>
        </p:nvSpPr>
        <p:spPr bwMode="gray">
          <a:xfrm>
            <a:off x="7983296" y="2920043"/>
            <a:ext cx="914400" cy="508957"/>
          </a:xfrm>
          <a:prstGeom prst="rect">
            <a:avLst/>
          </a:prstGeom>
          <a:noFill/>
        </p:spPr>
        <p:txBody>
          <a:bodyPr wrap="none" lIns="0" tIns="0" rIns="0" bIns="0" rtlCol="0">
            <a:noAutofit/>
          </a:bodyPr>
          <a:lstStyle/>
          <a:p>
            <a:pPr algn="ctr">
              <a:spcBef>
                <a:spcPts val="400"/>
              </a:spcBef>
              <a:spcAft>
                <a:spcPts val="600"/>
              </a:spcAft>
              <a:buClrTx/>
            </a:pPr>
            <a:endParaRPr lang="de-DE" sz="1400">
              <a:latin typeface="Microsoft YaHei Light" panose="020B0502040204020203" pitchFamily="34" charset="-122"/>
              <a:ea typeface="Microsoft YaHei Light" panose="020B0502040204020203" pitchFamily="34" charset="-122"/>
            </a:endParaRPr>
          </a:p>
        </p:txBody>
      </p:sp>
      <p:grpSp>
        <p:nvGrpSpPr>
          <p:cNvPr id="9" name="Gruppieren 8">
            <a:extLst>
              <a:ext uri="{FF2B5EF4-FFF2-40B4-BE49-F238E27FC236}">
                <a16:creationId xmlns:a16="http://schemas.microsoft.com/office/drawing/2014/main" id="{2DF108A7-1A5E-2B56-4CCE-E4C1E82E644E}"/>
              </a:ext>
            </a:extLst>
          </p:cNvPr>
          <p:cNvGrpSpPr/>
          <p:nvPr/>
        </p:nvGrpSpPr>
        <p:grpSpPr>
          <a:xfrm>
            <a:off x="323615" y="1582835"/>
            <a:ext cx="7034891" cy="4367893"/>
            <a:chOff x="187061" y="1778205"/>
            <a:chExt cx="7308690" cy="4367893"/>
          </a:xfrm>
        </p:grpSpPr>
        <p:graphicFrame>
          <p:nvGraphicFramePr>
            <p:cNvPr id="10" name="Diagramm 9">
              <a:extLst>
                <a:ext uri="{FF2B5EF4-FFF2-40B4-BE49-F238E27FC236}">
                  <a16:creationId xmlns:a16="http://schemas.microsoft.com/office/drawing/2014/main" id="{199523A5-80FB-3DB5-09D7-CAD36CA1A38B}"/>
                </a:ext>
              </a:extLst>
            </p:cNvPr>
            <p:cNvGraphicFramePr>
              <a:graphicFrameLocks/>
            </p:cNvGraphicFramePr>
            <p:nvPr>
              <p:extLst>
                <p:ext uri="{D42A27DB-BD31-4B8C-83A1-F6EECF244321}">
                  <p14:modId xmlns:p14="http://schemas.microsoft.com/office/powerpoint/2010/main" val="3271178942"/>
                </p:ext>
              </p:extLst>
            </p:nvPr>
          </p:nvGraphicFramePr>
          <p:xfrm>
            <a:off x="187061" y="1778205"/>
            <a:ext cx="6926763" cy="4367893"/>
          </p:xfrm>
          <a:graphic>
            <a:graphicData uri="http://schemas.openxmlformats.org/drawingml/2006/chart">
              <c:chart xmlns:c="http://schemas.openxmlformats.org/drawingml/2006/chart" xmlns:r="http://schemas.openxmlformats.org/officeDocument/2006/relationships" r:id="rId8"/>
            </a:graphicData>
          </a:graphic>
        </p:graphicFrame>
        <p:pic>
          <p:nvPicPr>
            <p:cNvPr id="11" name="Grafik 10" descr="Ein Bild, das Maßstabsmodell enthält.&#10;&#10;KI-generierte Inhalte können fehlerhaft sein.">
              <a:extLst>
                <a:ext uri="{FF2B5EF4-FFF2-40B4-BE49-F238E27FC236}">
                  <a16:creationId xmlns:a16="http://schemas.microsoft.com/office/drawing/2014/main" id="{DA736E01-2FF6-6F44-0000-1B449A8EC8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51842" y="4172002"/>
              <a:ext cx="1061791" cy="796344"/>
            </a:xfrm>
            <a:prstGeom prst="rect">
              <a:avLst/>
            </a:prstGeom>
          </p:spPr>
        </p:pic>
        <p:pic>
          <p:nvPicPr>
            <p:cNvPr id="12" name="Picture 2" descr="A black and orange electronic device&#10;&#10;AI-generated content may be incorrect.">
              <a:extLst>
                <a:ext uri="{FF2B5EF4-FFF2-40B4-BE49-F238E27FC236}">
                  <a16:creationId xmlns:a16="http://schemas.microsoft.com/office/drawing/2014/main" id="{2A63FEA6-2604-0A08-D8F6-1CC21FB258A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037496" y="2996214"/>
              <a:ext cx="1871620" cy="108790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mit Pfeil 12">
              <a:extLst>
                <a:ext uri="{FF2B5EF4-FFF2-40B4-BE49-F238E27FC236}">
                  <a16:creationId xmlns:a16="http://schemas.microsoft.com/office/drawing/2014/main" id="{2340E8B4-0A7A-6E1D-86EB-76BE99D87A68}"/>
                </a:ext>
              </a:extLst>
            </p:cNvPr>
            <p:cNvCxnSpPr>
              <a:cxnSpLocks/>
            </p:cNvCxnSpPr>
            <p:nvPr/>
          </p:nvCxnSpPr>
          <p:spPr bwMode="gray">
            <a:xfrm>
              <a:off x="4797537" y="4496837"/>
              <a:ext cx="428283" cy="605799"/>
            </a:xfrm>
            <a:prstGeom prst="straightConnector1">
              <a:avLst/>
            </a:prstGeom>
            <a:ln w="57150">
              <a:solidFill>
                <a:srgbClr val="878786"/>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8BFAF629-72DF-CF38-F62C-D122AE32CC71}"/>
                </a:ext>
              </a:extLst>
            </p:cNvPr>
            <p:cNvSpPr txBox="1"/>
            <p:nvPr/>
          </p:nvSpPr>
          <p:spPr bwMode="gray">
            <a:xfrm>
              <a:off x="1355748" y="4243045"/>
              <a:ext cx="1794451" cy="584775"/>
            </a:xfrm>
            <a:prstGeom prst="rect">
              <a:avLst/>
            </a:prstGeom>
            <a:noFill/>
          </p:spPr>
          <p:txBody>
            <a:bodyPr wrap="square">
              <a:spAutoFit/>
            </a:bodyPr>
            <a:lstStyle/>
            <a:p>
              <a:r>
                <a:rPr lang="de-DE" sz="1600" b="1" dirty="0">
                  <a:solidFill>
                    <a:schemeClr val="bg1">
                      <a:lumMod val="75000"/>
                    </a:schemeClr>
                  </a:solidFill>
                  <a:ea typeface="Microsoft YaHei Light" panose="020B0502040204020203" pitchFamily="34" charset="-122"/>
                </a:rPr>
                <a:t>DCM S </a:t>
              </a:r>
            </a:p>
            <a:p>
              <a:r>
                <a:rPr lang="de-DE" sz="1600" b="1" dirty="0" err="1">
                  <a:solidFill>
                    <a:schemeClr val="bg1">
                      <a:lumMod val="75000"/>
                    </a:schemeClr>
                  </a:solidFill>
                  <a:ea typeface="Microsoft YaHei Light" panose="020B0502040204020203" pitchFamily="34" charset="-122"/>
                </a:rPr>
                <a:t>eMPack</a:t>
              </a:r>
              <a:r>
                <a:rPr kumimoji="0" lang="en-GB" sz="1600" b="1" i="0" u="none" strike="noStrike" kern="1200" cap="none" spc="0" normalizeH="0" baseline="30000" noProof="0" dirty="0">
                  <a:ln>
                    <a:noFill/>
                  </a:ln>
                  <a:solidFill>
                    <a:schemeClr val="bg1">
                      <a:lumMod val="75000"/>
                    </a:schemeClr>
                  </a:solidFill>
                  <a:effectLst/>
                  <a:uLnTx/>
                  <a:uFillTx/>
                  <a:ea typeface="Microsoft YaHei Light" panose="020B0502040204020203" pitchFamily="34" charset="-122"/>
                </a:rPr>
                <a:t>® </a:t>
              </a:r>
              <a:r>
                <a:rPr kumimoji="0" lang="en-GB" sz="1600" b="1" i="0" u="none" strike="noStrike" kern="1200" cap="none" spc="0" normalizeH="0" noProof="0" dirty="0">
                  <a:ln>
                    <a:noFill/>
                  </a:ln>
                  <a:solidFill>
                    <a:schemeClr val="bg1">
                      <a:lumMod val="75000"/>
                    </a:schemeClr>
                  </a:solidFill>
                  <a:effectLst/>
                  <a:uLnTx/>
                  <a:uFillTx/>
                  <a:ea typeface="Microsoft YaHei Light" panose="020B0502040204020203" pitchFamily="34" charset="-122"/>
                </a:rPr>
                <a:t>M </a:t>
              </a:r>
              <a:endParaRPr lang="de-DE" sz="1600" dirty="0">
                <a:solidFill>
                  <a:schemeClr val="bg1">
                    <a:lumMod val="75000"/>
                  </a:schemeClr>
                </a:solidFill>
                <a:ea typeface="Microsoft YaHei Light" panose="020B0502040204020203" pitchFamily="34" charset="-122"/>
              </a:endParaRPr>
            </a:p>
          </p:txBody>
        </p:sp>
        <p:sp>
          <p:nvSpPr>
            <p:cNvPr id="15" name="Textfeld 14">
              <a:extLst>
                <a:ext uri="{FF2B5EF4-FFF2-40B4-BE49-F238E27FC236}">
                  <a16:creationId xmlns:a16="http://schemas.microsoft.com/office/drawing/2014/main" id="{CC11FA1F-DD84-C558-CF2D-6F1BFBEE9731}"/>
                </a:ext>
              </a:extLst>
            </p:cNvPr>
            <p:cNvSpPr txBox="1"/>
            <p:nvPr/>
          </p:nvSpPr>
          <p:spPr bwMode="gray">
            <a:xfrm>
              <a:off x="4939181" y="2192253"/>
              <a:ext cx="2556570" cy="584775"/>
            </a:xfrm>
            <a:prstGeom prst="rect">
              <a:avLst/>
            </a:prstGeom>
            <a:noFill/>
          </p:spPr>
          <p:txBody>
            <a:bodyPr wrap="square">
              <a:spAutoFit/>
            </a:bodyPr>
            <a:lstStyle/>
            <a:p>
              <a:r>
                <a:rPr lang="de-DE" sz="1600" b="1">
                  <a:solidFill>
                    <a:schemeClr val="bg1">
                      <a:lumMod val="75000"/>
                    </a:schemeClr>
                  </a:solidFill>
                  <a:ea typeface="Microsoft YaHei Light" panose="020B0502040204020203" pitchFamily="34" charset="-122"/>
                </a:rPr>
                <a:t>DCM 1000x </a:t>
              </a:r>
              <a:br>
                <a:rPr lang="de-DE" sz="1600" b="1">
                  <a:solidFill>
                    <a:schemeClr val="bg1">
                      <a:lumMod val="75000"/>
                    </a:schemeClr>
                  </a:solidFill>
                  <a:ea typeface="Microsoft YaHei Light" panose="020B0502040204020203" pitchFamily="34" charset="-122"/>
                </a:rPr>
              </a:br>
              <a:r>
                <a:rPr lang="de-DE" sz="1600" b="1" err="1">
                  <a:solidFill>
                    <a:schemeClr val="bg1">
                      <a:lumMod val="75000"/>
                    </a:schemeClr>
                  </a:solidFill>
                  <a:ea typeface="Microsoft YaHei Light" panose="020B0502040204020203" pitchFamily="34" charset="-122"/>
                </a:rPr>
                <a:t>eMPack</a:t>
              </a:r>
              <a:r>
                <a:rPr kumimoji="0" lang="en-GB" sz="1600" b="1" i="0" u="none" strike="noStrike" kern="1200" cap="none" spc="0" normalizeH="0" baseline="30000" noProof="0">
                  <a:ln>
                    <a:noFill/>
                  </a:ln>
                  <a:solidFill>
                    <a:schemeClr val="bg1">
                      <a:lumMod val="75000"/>
                    </a:schemeClr>
                  </a:solidFill>
                  <a:effectLst/>
                  <a:uLnTx/>
                  <a:uFillTx/>
                  <a:ea typeface="Microsoft YaHei Light" panose="020B0502040204020203" pitchFamily="34" charset="-122"/>
                </a:rPr>
                <a:t>®</a:t>
              </a:r>
              <a:r>
                <a:rPr kumimoji="0" lang="en-GB" sz="1600" b="1" i="0" u="none" strike="noStrike" kern="1200" cap="none" spc="0" normalizeH="0" noProof="0">
                  <a:ln>
                    <a:noFill/>
                  </a:ln>
                  <a:solidFill>
                    <a:schemeClr val="bg1">
                      <a:lumMod val="75000"/>
                    </a:schemeClr>
                  </a:solidFill>
                  <a:effectLst/>
                  <a:uLnTx/>
                  <a:uFillTx/>
                  <a:ea typeface="Microsoft YaHei Light" panose="020B0502040204020203" pitchFamily="34" charset="-122"/>
                </a:rPr>
                <a:t> </a:t>
              </a:r>
              <a:endParaRPr lang="de-DE" sz="1600">
                <a:solidFill>
                  <a:schemeClr val="bg1">
                    <a:lumMod val="75000"/>
                  </a:schemeClr>
                </a:solidFill>
                <a:ea typeface="Microsoft YaHei Light" panose="020B0502040204020203" pitchFamily="34" charset="-122"/>
              </a:endParaRPr>
            </a:p>
          </p:txBody>
        </p:sp>
        <p:sp>
          <p:nvSpPr>
            <p:cNvPr id="16" name="Textfeld 15">
              <a:extLst>
                <a:ext uri="{FF2B5EF4-FFF2-40B4-BE49-F238E27FC236}">
                  <a16:creationId xmlns:a16="http://schemas.microsoft.com/office/drawing/2014/main" id="{5F0080D1-FC06-5A4C-A913-EB9E171CB8D4}"/>
                </a:ext>
              </a:extLst>
            </p:cNvPr>
            <p:cNvSpPr txBox="1"/>
            <p:nvPr/>
          </p:nvSpPr>
          <p:spPr bwMode="gray">
            <a:xfrm>
              <a:off x="5073798" y="4570174"/>
              <a:ext cx="1625355" cy="508957"/>
            </a:xfrm>
            <a:prstGeom prst="rect">
              <a:avLst/>
            </a:prstGeom>
            <a:noFill/>
          </p:spPr>
          <p:txBody>
            <a:bodyPr wrap="none" lIns="0" tIns="0" rIns="0" bIns="0" rtlCol="0">
              <a:noAutofit/>
            </a:bodyPr>
            <a:lstStyle/>
            <a:p>
              <a:pPr algn="l">
                <a:spcBef>
                  <a:spcPts val="400"/>
                </a:spcBef>
                <a:spcAft>
                  <a:spcPts val="600"/>
                </a:spcAft>
                <a:buClrTx/>
              </a:pPr>
              <a:r>
                <a:rPr lang="de-DE" sz="1000">
                  <a:solidFill>
                    <a:schemeClr val="bg1">
                      <a:lumMod val="75000"/>
                    </a:schemeClr>
                  </a:solidFill>
                  <a:ea typeface="Microsoft YaHei Light" panose="020B0502040204020203" pitchFamily="34" charset="-122"/>
                </a:rPr>
                <a:t>Chip Technology Upgrade</a:t>
              </a:r>
            </a:p>
          </p:txBody>
        </p:sp>
        <p:pic>
          <p:nvPicPr>
            <p:cNvPr id="17" name="Picture 2">
              <a:extLst>
                <a:ext uri="{FF2B5EF4-FFF2-40B4-BE49-F238E27FC236}">
                  <a16:creationId xmlns:a16="http://schemas.microsoft.com/office/drawing/2014/main" id="{23C476E5-4D5C-03F0-BB12-C5CEDB6CFCC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3909204" y="2584476"/>
              <a:ext cx="1092716" cy="590045"/>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4">
              <a:extLst>
                <a:ext uri="{FF2B5EF4-FFF2-40B4-BE49-F238E27FC236}">
                  <a16:creationId xmlns:a16="http://schemas.microsoft.com/office/drawing/2014/main" id="{A8E5320A-FDA9-7BB0-99DD-9393B77D7BF2}"/>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2743151" y="3801159"/>
              <a:ext cx="1166054" cy="683028"/>
            </a:xfrm>
            <a:prstGeom prst="rect">
              <a:avLst/>
            </a:prstGeom>
          </p:spPr>
        </p:pic>
      </p:grpSp>
      <p:sp>
        <p:nvSpPr>
          <p:cNvPr id="19" name="Content Placeholder 9">
            <a:extLst>
              <a:ext uri="{FF2B5EF4-FFF2-40B4-BE49-F238E27FC236}">
                <a16:creationId xmlns:a16="http://schemas.microsoft.com/office/drawing/2014/main" id="{C7FC0FD9-7275-9DFF-6D1E-76B01C90E1B0}"/>
              </a:ext>
            </a:extLst>
          </p:cNvPr>
          <p:cNvSpPr txBox="1">
            <a:spLocks/>
          </p:cNvSpPr>
          <p:nvPr/>
        </p:nvSpPr>
        <p:spPr bwMode="gray">
          <a:xfrm>
            <a:off x="7283675" y="1582835"/>
            <a:ext cx="4686039" cy="4348210"/>
          </a:xfrm>
          <a:prstGeom prst="rect">
            <a:avLst/>
          </a:prstGeom>
          <a:solidFill>
            <a:srgbClr val="FFFFFF">
              <a:alpha val="74902"/>
            </a:srgbClr>
          </a:solidFill>
        </p:spPr>
        <p:txBody>
          <a:bodyPr vert="horz" lIns="252000" tIns="252000" rIns="252000" bIns="216000" rtlCol="0" anchor="t">
            <a:noAutofit/>
          </a:bodyPr>
          <a:lst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a:lstStyle>
          <a:p>
            <a:pPr marL="285750" indent="-285750">
              <a:buFont typeface="Wingdings" panose="05000000000000000000" pitchFamily="2" charset="2"/>
              <a:buChar char="§"/>
            </a:pPr>
            <a:r>
              <a:rPr lang="zh-CN" altLang="en-US" dirty="0">
                <a:latin typeface="+mn-ea"/>
              </a:rPr>
              <a:t>赛米控丹佛斯推出两种尺寸的车规级功率模块，其输出能力覆盖</a:t>
            </a:r>
            <a:r>
              <a:rPr lang="de-DE" b="1" dirty="0">
                <a:latin typeface="+mn-ea"/>
              </a:rPr>
              <a:t>330Arms </a:t>
            </a:r>
            <a:r>
              <a:rPr lang="zh-CN" altLang="en-US" b="1" dirty="0">
                <a:latin typeface="+mn-ea"/>
              </a:rPr>
              <a:t>到</a:t>
            </a:r>
            <a:r>
              <a:rPr lang="de-DE" b="1" dirty="0">
                <a:latin typeface="+mn-ea"/>
              </a:rPr>
              <a:t>900Arms</a:t>
            </a:r>
          </a:p>
          <a:p>
            <a:pPr marL="285750" indent="-285750">
              <a:buFont typeface="Wingdings" panose="05000000000000000000" pitchFamily="2" charset="2"/>
              <a:buChar char="§"/>
            </a:pPr>
            <a:r>
              <a:rPr lang="zh-CN" altLang="en-US" dirty="0">
                <a:latin typeface="+mn-ea"/>
              </a:rPr>
              <a:t>同一种封装形式可支持</a:t>
            </a:r>
            <a:r>
              <a:rPr lang="de-DE" b="1" dirty="0">
                <a:latin typeface="+mn-ea"/>
              </a:rPr>
              <a:t>400V &amp; 800V</a:t>
            </a:r>
            <a:r>
              <a:rPr lang="zh-CN" altLang="en-US" dirty="0">
                <a:latin typeface="+mn-ea"/>
              </a:rPr>
              <a:t>系统</a:t>
            </a:r>
            <a:endParaRPr lang="de-DE" dirty="0">
              <a:latin typeface="+mn-ea"/>
            </a:endParaRPr>
          </a:p>
          <a:p>
            <a:pPr marL="285750" indent="-285750">
              <a:buFont typeface="Wingdings" panose="05000000000000000000" pitchFamily="2" charset="2"/>
              <a:buChar char="§"/>
            </a:pPr>
            <a:r>
              <a:rPr lang="zh-CN" altLang="en-US" dirty="0">
                <a:latin typeface="+mn-ea"/>
              </a:rPr>
              <a:t>同一种封装形式可兼容</a:t>
            </a:r>
            <a:r>
              <a:rPr lang="de-DE" b="1" dirty="0">
                <a:latin typeface="+mn-ea"/>
              </a:rPr>
              <a:t>Si &amp; </a:t>
            </a:r>
            <a:r>
              <a:rPr lang="de-DE" b="1" dirty="0" err="1">
                <a:latin typeface="+mn-ea"/>
              </a:rPr>
              <a:t>SiC</a:t>
            </a:r>
            <a:endParaRPr lang="de-DE" b="1" dirty="0">
              <a:latin typeface="+mn-ea"/>
            </a:endParaRP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471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5B41C-E4AD-6757-5CEE-0008E6730A0E}"/>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F6AEB633-B33D-158B-E984-897F69D000C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8" name="Content Placeholder 9">
            <a:extLst>
              <a:ext uri="{FF2B5EF4-FFF2-40B4-BE49-F238E27FC236}">
                <a16:creationId xmlns:a16="http://schemas.microsoft.com/office/drawing/2014/main" id="{76CB0BEF-B0E7-1B32-A52C-B2229B1C981F}"/>
              </a:ext>
            </a:extLst>
          </p:cNvPr>
          <p:cNvSpPr txBox="1">
            <a:spLocks/>
          </p:cNvSpPr>
          <p:nvPr/>
        </p:nvSpPr>
        <p:spPr bwMode="gray">
          <a:xfrm>
            <a:off x="293298" y="1412772"/>
            <a:ext cx="11575429" cy="4780993"/>
          </a:xfrm>
          <a:prstGeom prst="rect">
            <a:avLst/>
          </a:prstGeom>
          <a:solidFill>
            <a:srgbClr val="FFFFFF">
              <a:alpha val="74902"/>
            </a:srgbClr>
          </a:solidFill>
        </p:spPr>
        <p:txBody>
          <a:bodyPr vert="horz" lIns="252000" tIns="252000" rIns="252000" bIns="216000" rtlCol="0" anchor="t">
            <a:noAutofit/>
          </a:bodyPr>
          <a:lst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a:lstStyle>
          <a:p>
            <a:pPr marL="285750" indent="-285750">
              <a:buFont typeface="Wingdings" panose="05000000000000000000" pitchFamily="2" charset="2"/>
              <a:buChar char="§"/>
            </a:pPr>
            <a:endParaRPr lang="de-DE">
              <a:latin typeface="Microsoft YaHei Light" panose="020B0502040204020203" pitchFamily="34" charset="-122"/>
              <a:ea typeface="Microsoft YaHei Light" panose="020B0502040204020203" pitchFamily="34" charset="-122"/>
            </a:endParaRPr>
          </a:p>
        </p:txBody>
      </p:sp>
      <p:sp>
        <p:nvSpPr>
          <p:cNvPr id="53" name="Rectangle 28">
            <a:extLst>
              <a:ext uri="{FF2B5EF4-FFF2-40B4-BE49-F238E27FC236}">
                <a16:creationId xmlns:a16="http://schemas.microsoft.com/office/drawing/2014/main" id="{D753A7FB-B1C9-BEBA-61A6-FAF23F49AA20}"/>
              </a:ext>
            </a:extLst>
          </p:cNvPr>
          <p:cNvSpPr/>
          <p:nvPr/>
        </p:nvSpPr>
        <p:spPr>
          <a:xfrm>
            <a:off x="424103" y="2677205"/>
            <a:ext cx="5431752" cy="1025153"/>
          </a:xfrm>
          <a:prstGeom prst="rect">
            <a:avLst/>
          </a:prstGeom>
          <a:solidFill>
            <a:srgbClr val="FFFFFF">
              <a:alpha val="74902"/>
            </a:srgb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prstClr val="white"/>
              </a:solidFill>
              <a:latin typeface="Microsoft YaHei Light" panose="020B0502040204020203" pitchFamily="34" charset="-122"/>
              <a:ea typeface="Microsoft YaHei Light" panose="020B0502040204020203" pitchFamily="34" charset="-122"/>
            </a:endParaRPr>
          </a:p>
        </p:txBody>
      </p:sp>
      <p:sp>
        <p:nvSpPr>
          <p:cNvPr id="54" name="Rectangle 28">
            <a:extLst>
              <a:ext uri="{FF2B5EF4-FFF2-40B4-BE49-F238E27FC236}">
                <a16:creationId xmlns:a16="http://schemas.microsoft.com/office/drawing/2014/main" id="{1A40377F-5250-AA0D-B4D0-03BF6D5BD6DE}"/>
              </a:ext>
            </a:extLst>
          </p:cNvPr>
          <p:cNvSpPr/>
          <p:nvPr/>
        </p:nvSpPr>
        <p:spPr>
          <a:xfrm>
            <a:off x="424103" y="3828193"/>
            <a:ext cx="5431752" cy="1025153"/>
          </a:xfrm>
          <a:prstGeom prst="rect">
            <a:avLst/>
          </a:prstGeom>
          <a:solidFill>
            <a:srgbClr val="FFFFFF">
              <a:alpha val="74902"/>
            </a:srgb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prstClr val="white"/>
              </a:solidFill>
              <a:latin typeface="Microsoft YaHei Light" panose="020B0502040204020203" pitchFamily="34" charset="-122"/>
              <a:ea typeface="Microsoft YaHei Light" panose="020B0502040204020203" pitchFamily="34" charset="-122"/>
            </a:endParaRPr>
          </a:p>
        </p:txBody>
      </p:sp>
      <p:sp>
        <p:nvSpPr>
          <p:cNvPr id="55" name="Rectangle 28">
            <a:extLst>
              <a:ext uri="{FF2B5EF4-FFF2-40B4-BE49-F238E27FC236}">
                <a16:creationId xmlns:a16="http://schemas.microsoft.com/office/drawing/2014/main" id="{E89013B8-24A4-D92B-856B-A4E156813C82}"/>
              </a:ext>
            </a:extLst>
          </p:cNvPr>
          <p:cNvSpPr/>
          <p:nvPr/>
        </p:nvSpPr>
        <p:spPr>
          <a:xfrm>
            <a:off x="424103" y="4979181"/>
            <a:ext cx="5431752" cy="1025153"/>
          </a:xfrm>
          <a:prstGeom prst="rect">
            <a:avLst/>
          </a:prstGeom>
          <a:solidFill>
            <a:srgbClr val="FFFFFF">
              <a:alpha val="74902"/>
            </a:srgb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prstClr val="white"/>
              </a:solidFill>
              <a:latin typeface="Microsoft YaHei Light" panose="020B0502040204020203" pitchFamily="34" charset="-122"/>
              <a:ea typeface="Microsoft YaHei Light" panose="020B0502040204020203" pitchFamily="34" charset="-122"/>
            </a:endParaRPr>
          </a:p>
        </p:txBody>
      </p:sp>
      <p:sp>
        <p:nvSpPr>
          <p:cNvPr id="47" name="Rectangle 28">
            <a:extLst>
              <a:ext uri="{FF2B5EF4-FFF2-40B4-BE49-F238E27FC236}">
                <a16:creationId xmlns:a16="http://schemas.microsoft.com/office/drawing/2014/main" id="{CA3D1C22-3E73-54CB-B66F-247797778503}"/>
              </a:ext>
            </a:extLst>
          </p:cNvPr>
          <p:cNvSpPr/>
          <p:nvPr/>
        </p:nvSpPr>
        <p:spPr>
          <a:xfrm>
            <a:off x="424104" y="1550124"/>
            <a:ext cx="5431752" cy="1025153"/>
          </a:xfrm>
          <a:prstGeom prst="rect">
            <a:avLst/>
          </a:prstGeom>
          <a:solidFill>
            <a:srgbClr val="FFFFFF">
              <a:alpha val="74902"/>
            </a:srgb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prstClr val="white"/>
              </a:solidFill>
              <a:effectLst/>
              <a:uLnTx/>
              <a:uFillTx/>
              <a:latin typeface="Microsoft YaHei Light" panose="020B0502040204020203" pitchFamily="34" charset="-122"/>
              <a:ea typeface="Microsoft YaHei Light" panose="020B0502040204020203" pitchFamily="34" charset="-122"/>
            </a:endParaRPr>
          </a:p>
        </p:txBody>
      </p:sp>
      <p:graphicFrame>
        <p:nvGraphicFramePr>
          <p:cNvPr id="7" name="think-cell data - do not delete" hidden="1">
            <a:extLst>
              <a:ext uri="{FF2B5EF4-FFF2-40B4-BE49-F238E27FC236}">
                <a16:creationId xmlns:a16="http://schemas.microsoft.com/office/drawing/2014/main" id="{629EA570-7CE3-30C0-3B4B-4053081D13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2" imgH="282" progId="TCLayout.ActiveDocument.1">
                  <p:embed/>
                </p:oleObj>
              </mc:Choice>
              <mc:Fallback>
                <p:oleObj name="think-cell Slide" r:id="rId5" imgW="282" imgH="282" progId="TCLayout.ActiveDocument.1">
                  <p:embed/>
                  <p:pic>
                    <p:nvPicPr>
                      <p:cNvPr id="7" name="think-cell data - do not delete" hidden="1">
                        <a:extLst>
                          <a:ext uri="{FF2B5EF4-FFF2-40B4-BE49-F238E27FC236}">
                            <a16:creationId xmlns:a16="http://schemas.microsoft.com/office/drawing/2014/main" id="{629EA570-7CE3-30C0-3B4B-4053081D133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26712011-66D9-0465-5741-0CA0183BCAF8}"/>
              </a:ext>
            </a:extLst>
          </p:cNvPr>
          <p:cNvSpPr>
            <a:spLocks noGrp="1"/>
          </p:cNvSpPr>
          <p:nvPr>
            <p:ph type="title"/>
          </p:nvPr>
        </p:nvSpPr>
        <p:spPr/>
        <p:txBody>
          <a:bodyPr vert="horz"/>
          <a:lstStyle/>
          <a:p>
            <a:r>
              <a:rPr lang="zh-CN" altLang="en-US" dirty="0">
                <a:latin typeface="+mj-ea"/>
              </a:rPr>
              <a:t>赛米控丹佛斯的封装技术</a:t>
            </a:r>
            <a:br>
              <a:rPr lang="en-US" dirty="0">
                <a:latin typeface="Microsoft YaHei Light" panose="020B0502040204020203" pitchFamily="34" charset="-122"/>
                <a:ea typeface="Microsoft YaHei Light" panose="020B0502040204020203" pitchFamily="34" charset="-122"/>
              </a:rPr>
            </a:br>
            <a:endParaRPr lang="en-US" dirty="0">
              <a:latin typeface="Microsoft YaHei Light" panose="020B0502040204020203" pitchFamily="34" charset="-122"/>
              <a:ea typeface="Microsoft YaHei Light" panose="020B0502040204020203" pitchFamily="34" charset="-122"/>
            </a:endParaRPr>
          </a:p>
        </p:txBody>
      </p:sp>
      <p:sp>
        <p:nvSpPr>
          <p:cNvPr id="3" name="Slide Number Placeholder 2">
            <a:extLst>
              <a:ext uri="{FF2B5EF4-FFF2-40B4-BE49-F238E27FC236}">
                <a16:creationId xmlns:a16="http://schemas.microsoft.com/office/drawing/2014/main" id="{DEC6849E-7256-F28C-3BE8-529A0F7829B8}"/>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14" name="Grafik 13">
            <a:extLst>
              <a:ext uri="{FF2B5EF4-FFF2-40B4-BE49-F238E27FC236}">
                <a16:creationId xmlns:a16="http://schemas.microsoft.com/office/drawing/2014/main" id="{A7BCC2BF-9346-7617-E073-317B3424D2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97527" y="1649102"/>
            <a:ext cx="1384985" cy="840371"/>
          </a:xfrm>
          <a:prstGeom prst="rect">
            <a:avLst/>
          </a:prstGeom>
        </p:spPr>
      </p:pic>
      <p:sp>
        <p:nvSpPr>
          <p:cNvPr id="17" name="Textfeld 16">
            <a:extLst>
              <a:ext uri="{FF2B5EF4-FFF2-40B4-BE49-F238E27FC236}">
                <a16:creationId xmlns:a16="http://schemas.microsoft.com/office/drawing/2014/main" id="{2C3C4F76-06BF-168C-C6A3-48C4E9122692}"/>
              </a:ext>
            </a:extLst>
          </p:cNvPr>
          <p:cNvSpPr txBox="1"/>
          <p:nvPr/>
        </p:nvSpPr>
        <p:spPr bwMode="gray">
          <a:xfrm>
            <a:off x="424103" y="2862166"/>
            <a:ext cx="4524294" cy="584775"/>
          </a:xfrm>
          <a:prstGeom prst="rect">
            <a:avLst/>
          </a:prstGeom>
          <a:noFill/>
        </p:spPr>
        <p:txBody>
          <a:bodyPr wrap="square">
            <a:spAutoFit/>
          </a:bodyPr>
          <a:lstStyle/>
          <a:p>
            <a:pPr lvl="0" defTabSz="1219170">
              <a:spcAft>
                <a:spcPts val="800"/>
              </a:spcAft>
              <a:buClr>
                <a:srgbClr val="575757"/>
              </a:buClr>
              <a:defRPr/>
            </a:pPr>
            <a:r>
              <a:rPr lang="de-DE" sz="1600" b="1" dirty="0">
                <a:solidFill>
                  <a:srgbClr val="000000"/>
                </a:solidFill>
                <a:latin typeface="+mn-ea"/>
              </a:rPr>
              <a:t>Direct Pressed Die ®</a:t>
            </a:r>
            <a:br>
              <a:rPr lang="de-DE" sz="1600" b="1" dirty="0">
                <a:solidFill>
                  <a:srgbClr val="000000"/>
                </a:solidFill>
                <a:latin typeface="+mn-ea"/>
              </a:rPr>
            </a:br>
            <a:r>
              <a:rPr lang="de-DE" sz="1600" b="1" dirty="0">
                <a:solidFill>
                  <a:srgbClr val="000000"/>
                </a:solidFill>
                <a:latin typeface="+mn-ea"/>
              </a:rPr>
              <a:t>DPD</a:t>
            </a:r>
            <a:r>
              <a:rPr lang="zh-CN" altLang="en-US" sz="1600" b="1" dirty="0">
                <a:solidFill>
                  <a:srgbClr val="000000"/>
                </a:solidFill>
                <a:latin typeface="+mn-ea"/>
              </a:rPr>
              <a:t>技术</a:t>
            </a:r>
            <a:r>
              <a:rPr lang="de-DE" sz="1600" b="1" dirty="0">
                <a:solidFill>
                  <a:srgbClr val="000000"/>
                </a:solidFill>
                <a:latin typeface="+mn-ea"/>
              </a:rPr>
              <a:t> </a:t>
            </a:r>
          </a:p>
        </p:txBody>
      </p:sp>
      <p:pic>
        <p:nvPicPr>
          <p:cNvPr id="19" name="Bildplatzhalter 21">
            <a:extLst>
              <a:ext uri="{FF2B5EF4-FFF2-40B4-BE49-F238E27FC236}">
                <a16:creationId xmlns:a16="http://schemas.microsoft.com/office/drawing/2014/main" id="{C2131BCC-5B6A-F8CD-1ED6-25291CB36AA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gray">
          <a:xfrm>
            <a:off x="4297528" y="2796944"/>
            <a:ext cx="1384984" cy="836554"/>
          </a:xfrm>
          <a:prstGeom prst="rect">
            <a:avLst/>
          </a:prstGeom>
          <a:noFill/>
        </p:spPr>
      </p:pic>
      <p:sp>
        <p:nvSpPr>
          <p:cNvPr id="27" name="Textfeld 26">
            <a:extLst>
              <a:ext uri="{FF2B5EF4-FFF2-40B4-BE49-F238E27FC236}">
                <a16:creationId xmlns:a16="http://schemas.microsoft.com/office/drawing/2014/main" id="{B35D53F0-3ED4-7F69-0E16-3B8EFAA18B2E}"/>
              </a:ext>
            </a:extLst>
          </p:cNvPr>
          <p:cNvSpPr txBox="1"/>
          <p:nvPr/>
        </p:nvSpPr>
        <p:spPr bwMode="gray">
          <a:xfrm>
            <a:off x="432487" y="4199091"/>
            <a:ext cx="2965372" cy="338554"/>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800"/>
              </a:spcAft>
              <a:buClr>
                <a:srgbClr val="575757"/>
              </a:buClr>
              <a:buSzTx/>
              <a:buFont typeface="Wingdings" panose="05000000000000000000" pitchFamily="2" charset="2"/>
              <a:buNone/>
              <a:tabLst/>
              <a:defRPr/>
            </a:pPr>
            <a:r>
              <a:rPr lang="de-DE" sz="1600" b="1" dirty="0">
                <a:solidFill>
                  <a:srgbClr val="000000"/>
                </a:solidFill>
                <a:latin typeface="+mn-ea"/>
              </a:rPr>
              <a:t>Shower Power® 3D</a:t>
            </a:r>
          </a:p>
        </p:txBody>
      </p:sp>
      <p:pic>
        <p:nvPicPr>
          <p:cNvPr id="41" name="Picture 31">
            <a:extLst>
              <a:ext uri="{FF2B5EF4-FFF2-40B4-BE49-F238E27FC236}">
                <a16:creationId xmlns:a16="http://schemas.microsoft.com/office/drawing/2014/main" id="{0378A905-E322-73B5-D20F-A6BAB42AB87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97526" y="3933880"/>
            <a:ext cx="1384985" cy="792000"/>
          </a:xfrm>
          <a:prstGeom prst="rect">
            <a:avLst/>
          </a:prstGeom>
          <a:solidFill>
            <a:schemeClr val="bg1">
              <a:lumMod val="85000"/>
            </a:schemeClr>
          </a:solidFill>
          <a:effectLst>
            <a:outerShdw blurRad="50800" dist="38100" dir="5400000" algn="t" rotWithShape="0">
              <a:prstClr val="black">
                <a:alpha val="40000"/>
              </a:prstClr>
            </a:outerShdw>
          </a:effectLst>
        </p:spPr>
      </p:pic>
      <p:sp>
        <p:nvSpPr>
          <p:cNvPr id="43" name="Textfeld 42">
            <a:extLst>
              <a:ext uri="{FF2B5EF4-FFF2-40B4-BE49-F238E27FC236}">
                <a16:creationId xmlns:a16="http://schemas.microsoft.com/office/drawing/2014/main" id="{2CE55BA5-AB3A-5DDC-F7AD-1E4624DF7A4A}"/>
              </a:ext>
            </a:extLst>
          </p:cNvPr>
          <p:cNvSpPr txBox="1"/>
          <p:nvPr/>
        </p:nvSpPr>
        <p:spPr bwMode="gray">
          <a:xfrm>
            <a:off x="432487" y="5250446"/>
            <a:ext cx="3824354" cy="338554"/>
          </a:xfrm>
          <a:prstGeom prst="rect">
            <a:avLst/>
          </a:prstGeom>
          <a:noFill/>
        </p:spPr>
        <p:txBody>
          <a:bodyPr wrap="square">
            <a:spAutoFit/>
          </a:bodyPr>
          <a:lstStyle/>
          <a:p>
            <a:pPr defTabSz="1219170">
              <a:spcAft>
                <a:spcPts val="800"/>
              </a:spcAft>
              <a:buClr>
                <a:srgbClr val="575757"/>
              </a:buClr>
              <a:defRPr/>
            </a:pPr>
            <a:r>
              <a:rPr lang="zh-CN" altLang="en-US" sz="1600" b="1" dirty="0">
                <a:solidFill>
                  <a:srgbClr val="000000"/>
                </a:solidFill>
                <a:latin typeface="+mn-ea"/>
              </a:rPr>
              <a:t>模块内部激光焊接技术</a:t>
            </a:r>
            <a:endParaRPr lang="de-DE" sz="1600" b="1" dirty="0">
              <a:solidFill>
                <a:srgbClr val="000000"/>
              </a:solidFill>
              <a:latin typeface="+mn-ea"/>
            </a:endParaRPr>
          </a:p>
        </p:txBody>
      </p:sp>
      <p:pic>
        <p:nvPicPr>
          <p:cNvPr id="44" name="Grafik 43">
            <a:extLst>
              <a:ext uri="{FF2B5EF4-FFF2-40B4-BE49-F238E27FC236}">
                <a16:creationId xmlns:a16="http://schemas.microsoft.com/office/drawing/2014/main" id="{BCA5F8DA-3AC7-44EF-6596-4AA8E67A78E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297526" y="5026262"/>
            <a:ext cx="1384985" cy="845111"/>
          </a:xfrm>
          <a:prstGeom prst="rect">
            <a:avLst/>
          </a:prstGeom>
        </p:spPr>
      </p:pic>
      <p:sp>
        <p:nvSpPr>
          <p:cNvPr id="46" name="Textfeld 45">
            <a:extLst>
              <a:ext uri="{FF2B5EF4-FFF2-40B4-BE49-F238E27FC236}">
                <a16:creationId xmlns:a16="http://schemas.microsoft.com/office/drawing/2014/main" id="{F70EF95B-1AC5-E483-3D48-2AB7B64F7D19}"/>
              </a:ext>
            </a:extLst>
          </p:cNvPr>
          <p:cNvSpPr txBox="1"/>
          <p:nvPr/>
        </p:nvSpPr>
        <p:spPr bwMode="gray">
          <a:xfrm>
            <a:off x="432487" y="1771630"/>
            <a:ext cx="4309574" cy="584775"/>
          </a:xfrm>
          <a:prstGeom prst="rect">
            <a:avLst/>
          </a:prstGeom>
          <a:noFill/>
        </p:spPr>
        <p:txBody>
          <a:bodyPr wrap="square">
            <a:spAutoFit/>
          </a:bodyPr>
          <a:lstStyle/>
          <a:p>
            <a:pPr defTabSz="1219170">
              <a:spcAft>
                <a:spcPts val="800"/>
              </a:spcAft>
              <a:buClr>
                <a:srgbClr val="575757"/>
              </a:buClr>
              <a:defRPr/>
            </a:pPr>
            <a:r>
              <a:rPr lang="zh-CN" altLang="en-US" sz="1600" b="1" dirty="0">
                <a:solidFill>
                  <a:srgbClr val="000000"/>
                </a:solidFill>
                <a:latin typeface="+mn-ea"/>
              </a:rPr>
              <a:t>内部采用柔性层互联</a:t>
            </a:r>
            <a:br>
              <a:rPr lang="de-DE" sz="1600" b="1" dirty="0">
                <a:solidFill>
                  <a:srgbClr val="000000"/>
                </a:solidFill>
                <a:latin typeface="+mn-ea"/>
              </a:rPr>
            </a:br>
            <a:r>
              <a:rPr lang="zh-CN" altLang="en-US" sz="1600" b="1" dirty="0">
                <a:solidFill>
                  <a:srgbClr val="000000"/>
                </a:solidFill>
                <a:latin typeface="+mn-ea"/>
              </a:rPr>
              <a:t>直流端子叠层设计</a:t>
            </a:r>
            <a:endParaRPr kumimoji="0" lang="de-DE" sz="1600" b="1" i="0" u="none" strike="noStrike" kern="1200" cap="none" spc="0" normalizeH="0" baseline="0" noProof="0" dirty="0">
              <a:ln>
                <a:noFill/>
              </a:ln>
              <a:solidFill>
                <a:srgbClr val="000000"/>
              </a:solidFill>
              <a:effectLst/>
              <a:uLnTx/>
              <a:uFillTx/>
              <a:latin typeface="+mn-ea"/>
            </a:endParaRPr>
          </a:p>
        </p:txBody>
      </p:sp>
      <p:sp>
        <p:nvSpPr>
          <p:cNvPr id="48" name="Rectangle 28">
            <a:extLst>
              <a:ext uri="{FF2B5EF4-FFF2-40B4-BE49-F238E27FC236}">
                <a16:creationId xmlns:a16="http://schemas.microsoft.com/office/drawing/2014/main" id="{480F0114-8318-AA12-C0E5-5C750419C59C}"/>
              </a:ext>
            </a:extLst>
          </p:cNvPr>
          <p:cNvSpPr/>
          <p:nvPr/>
        </p:nvSpPr>
        <p:spPr>
          <a:xfrm>
            <a:off x="6756546" y="1550124"/>
            <a:ext cx="5002967" cy="1025153"/>
          </a:xfrm>
          <a:prstGeom prst="rect">
            <a:avLst/>
          </a:prstGeom>
          <a:solidFill>
            <a:srgbClr val="FFFFFF">
              <a:alpha val="74902"/>
            </a:srgb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prstClr val="white"/>
              </a:solidFill>
              <a:latin typeface="Microsoft YaHei Light" panose="020B0502040204020203" pitchFamily="34" charset="-122"/>
              <a:ea typeface="Microsoft YaHei Light" panose="020B0502040204020203" pitchFamily="34" charset="-122"/>
            </a:endParaRPr>
          </a:p>
        </p:txBody>
      </p:sp>
      <p:sp>
        <p:nvSpPr>
          <p:cNvPr id="49" name="Textfeld 48">
            <a:extLst>
              <a:ext uri="{FF2B5EF4-FFF2-40B4-BE49-F238E27FC236}">
                <a16:creationId xmlns:a16="http://schemas.microsoft.com/office/drawing/2014/main" id="{18DA023F-3EA5-2862-6DFD-7D6B364D98E0}"/>
              </a:ext>
            </a:extLst>
          </p:cNvPr>
          <p:cNvSpPr txBox="1"/>
          <p:nvPr/>
        </p:nvSpPr>
        <p:spPr bwMode="gray">
          <a:xfrm>
            <a:off x="6851499" y="1637804"/>
            <a:ext cx="4753126" cy="687368"/>
          </a:xfrm>
          <a:prstGeom prst="rect">
            <a:avLst/>
          </a:prstGeom>
          <a:noFill/>
        </p:spPr>
        <p:txBody>
          <a:bodyPr wrap="square">
            <a:spAutoFit/>
          </a:bodyPr>
          <a:lstStyle/>
          <a:p>
            <a:pPr lvl="0" defTabSz="1219170">
              <a:spcAft>
                <a:spcPts val="800"/>
              </a:spcAft>
              <a:buClr>
                <a:srgbClr val="575757"/>
              </a:buClr>
              <a:defRPr/>
            </a:pPr>
            <a:r>
              <a:rPr lang="zh-CN" altLang="en-US" sz="1600" b="1" dirty="0">
                <a:solidFill>
                  <a:srgbClr val="000000"/>
                </a:solidFill>
                <a:latin typeface="+mn-ea"/>
                <a:cs typeface="Arial"/>
              </a:rPr>
              <a:t>大幅度降低了模块及系统的杂散电感</a:t>
            </a:r>
            <a:endParaRPr lang="en-US" altLang="zh-CN" sz="1600" b="1" dirty="0">
              <a:solidFill>
                <a:srgbClr val="000000"/>
              </a:solidFill>
              <a:latin typeface="+mn-ea"/>
              <a:cs typeface="Arial"/>
            </a:endParaRPr>
          </a:p>
          <a:p>
            <a:pPr lvl="0" defTabSz="1219170">
              <a:spcAft>
                <a:spcPts val="800"/>
              </a:spcAft>
              <a:buClr>
                <a:srgbClr val="575757"/>
              </a:buClr>
              <a:defRPr/>
            </a:pPr>
            <a:r>
              <a:rPr lang="zh-CN" altLang="en-US" sz="1600" b="1" dirty="0">
                <a:solidFill>
                  <a:srgbClr val="000000"/>
                </a:solidFill>
                <a:latin typeface="+mn-ea"/>
                <a:cs typeface="Arial"/>
              </a:rPr>
              <a:t>高陶瓷基板利用率</a:t>
            </a:r>
            <a:endParaRPr kumimoji="0" lang="de-DE" sz="1600" b="1" i="0" u="none" strike="noStrike" kern="1200" cap="none" spc="0" normalizeH="0" baseline="0" noProof="0" dirty="0">
              <a:ln>
                <a:noFill/>
              </a:ln>
              <a:solidFill>
                <a:srgbClr val="000000"/>
              </a:solidFill>
              <a:effectLst/>
              <a:uLnTx/>
              <a:uFillTx/>
              <a:latin typeface="+mn-ea"/>
              <a:cs typeface="Arial"/>
            </a:endParaRPr>
          </a:p>
        </p:txBody>
      </p:sp>
      <p:sp>
        <p:nvSpPr>
          <p:cNvPr id="50" name="Pfeil: nach rechts 49">
            <a:extLst>
              <a:ext uri="{FF2B5EF4-FFF2-40B4-BE49-F238E27FC236}">
                <a16:creationId xmlns:a16="http://schemas.microsoft.com/office/drawing/2014/main" id="{F17BB3A1-16CD-9F25-1EBB-9C4A2F6DE096}"/>
              </a:ext>
            </a:extLst>
          </p:cNvPr>
          <p:cNvSpPr/>
          <p:nvPr/>
        </p:nvSpPr>
        <p:spPr bwMode="gray">
          <a:xfrm>
            <a:off x="6054201" y="1896795"/>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sp>
        <p:nvSpPr>
          <p:cNvPr id="59" name="Rectangle 28">
            <a:extLst>
              <a:ext uri="{FF2B5EF4-FFF2-40B4-BE49-F238E27FC236}">
                <a16:creationId xmlns:a16="http://schemas.microsoft.com/office/drawing/2014/main" id="{C6295CB1-E61A-AFC8-06A2-2CDD5D79BD8B}"/>
              </a:ext>
            </a:extLst>
          </p:cNvPr>
          <p:cNvSpPr/>
          <p:nvPr/>
        </p:nvSpPr>
        <p:spPr>
          <a:xfrm>
            <a:off x="6764930" y="2672754"/>
            <a:ext cx="5002967" cy="1025153"/>
          </a:xfrm>
          <a:prstGeom prst="rect">
            <a:avLst/>
          </a:prstGeom>
          <a:solidFill>
            <a:srgbClr val="FFFFFF">
              <a:alpha val="74902"/>
            </a:srgb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prstClr val="white"/>
              </a:solidFill>
              <a:latin typeface="Microsoft YaHei Light" panose="020B0502040204020203" pitchFamily="34" charset="-122"/>
              <a:ea typeface="Microsoft YaHei Light" panose="020B0502040204020203" pitchFamily="34" charset="-122"/>
            </a:endParaRPr>
          </a:p>
        </p:txBody>
      </p:sp>
      <p:sp>
        <p:nvSpPr>
          <p:cNvPr id="60" name="Rectangle 28">
            <a:extLst>
              <a:ext uri="{FF2B5EF4-FFF2-40B4-BE49-F238E27FC236}">
                <a16:creationId xmlns:a16="http://schemas.microsoft.com/office/drawing/2014/main" id="{25527E74-8AEF-B21E-36EF-C4D57FFFA6B5}"/>
              </a:ext>
            </a:extLst>
          </p:cNvPr>
          <p:cNvSpPr/>
          <p:nvPr/>
        </p:nvSpPr>
        <p:spPr>
          <a:xfrm>
            <a:off x="6764929" y="3828192"/>
            <a:ext cx="5002967" cy="1025153"/>
          </a:xfrm>
          <a:prstGeom prst="rect">
            <a:avLst/>
          </a:prstGeom>
          <a:solidFill>
            <a:srgbClr val="FFFFFF">
              <a:alpha val="74902"/>
            </a:srgb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prstClr val="white"/>
              </a:solidFill>
              <a:latin typeface="Microsoft YaHei Light" panose="020B0502040204020203" pitchFamily="34" charset="-122"/>
              <a:ea typeface="Microsoft YaHei Light" panose="020B0502040204020203" pitchFamily="34" charset="-122"/>
            </a:endParaRPr>
          </a:p>
        </p:txBody>
      </p:sp>
      <p:sp>
        <p:nvSpPr>
          <p:cNvPr id="61" name="Rectangle 28">
            <a:extLst>
              <a:ext uri="{FF2B5EF4-FFF2-40B4-BE49-F238E27FC236}">
                <a16:creationId xmlns:a16="http://schemas.microsoft.com/office/drawing/2014/main" id="{07F452BF-C2B2-56B4-E901-16E67A278A02}"/>
              </a:ext>
            </a:extLst>
          </p:cNvPr>
          <p:cNvSpPr/>
          <p:nvPr/>
        </p:nvSpPr>
        <p:spPr>
          <a:xfrm>
            <a:off x="6764929" y="4974432"/>
            <a:ext cx="5002967" cy="1025153"/>
          </a:xfrm>
          <a:prstGeom prst="rect">
            <a:avLst/>
          </a:prstGeom>
          <a:solidFill>
            <a:srgbClr val="FFFFFF">
              <a:alpha val="74902"/>
            </a:srgbClr>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prstClr val="white"/>
              </a:solidFill>
              <a:latin typeface="Microsoft YaHei Light" panose="020B0502040204020203" pitchFamily="34" charset="-122"/>
              <a:ea typeface="Microsoft YaHei Light" panose="020B0502040204020203" pitchFamily="34" charset="-122"/>
            </a:endParaRPr>
          </a:p>
        </p:txBody>
      </p:sp>
      <p:sp>
        <p:nvSpPr>
          <p:cNvPr id="62" name="Pfeil: nach rechts 61">
            <a:extLst>
              <a:ext uri="{FF2B5EF4-FFF2-40B4-BE49-F238E27FC236}">
                <a16:creationId xmlns:a16="http://schemas.microsoft.com/office/drawing/2014/main" id="{FAF0B783-CA6F-7D64-7351-F1A96C2C681E}"/>
              </a:ext>
            </a:extLst>
          </p:cNvPr>
          <p:cNvSpPr/>
          <p:nvPr/>
        </p:nvSpPr>
        <p:spPr bwMode="gray">
          <a:xfrm>
            <a:off x="6060069" y="2987330"/>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sp>
        <p:nvSpPr>
          <p:cNvPr id="63" name="Pfeil: nach rechts 62">
            <a:extLst>
              <a:ext uri="{FF2B5EF4-FFF2-40B4-BE49-F238E27FC236}">
                <a16:creationId xmlns:a16="http://schemas.microsoft.com/office/drawing/2014/main" id="{16A7EAC1-870F-73DA-97FA-EBB7FB15185A}"/>
              </a:ext>
            </a:extLst>
          </p:cNvPr>
          <p:cNvSpPr/>
          <p:nvPr/>
        </p:nvSpPr>
        <p:spPr bwMode="gray">
          <a:xfrm>
            <a:off x="6057642" y="4131880"/>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sp>
        <p:nvSpPr>
          <p:cNvPr id="64" name="Pfeil: nach rechts 63">
            <a:extLst>
              <a:ext uri="{FF2B5EF4-FFF2-40B4-BE49-F238E27FC236}">
                <a16:creationId xmlns:a16="http://schemas.microsoft.com/office/drawing/2014/main" id="{136EF778-9C23-21C4-717E-FC03A0024146}"/>
              </a:ext>
            </a:extLst>
          </p:cNvPr>
          <p:cNvSpPr/>
          <p:nvPr/>
        </p:nvSpPr>
        <p:spPr bwMode="gray">
          <a:xfrm>
            <a:off x="6054201" y="5289008"/>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sp>
        <p:nvSpPr>
          <p:cNvPr id="65" name="Textfeld 64">
            <a:extLst>
              <a:ext uri="{FF2B5EF4-FFF2-40B4-BE49-F238E27FC236}">
                <a16:creationId xmlns:a16="http://schemas.microsoft.com/office/drawing/2014/main" id="{1435CE1B-3129-7EA0-A1F7-C84AF577F56A}"/>
              </a:ext>
            </a:extLst>
          </p:cNvPr>
          <p:cNvSpPr txBox="1"/>
          <p:nvPr/>
        </p:nvSpPr>
        <p:spPr bwMode="gray">
          <a:xfrm>
            <a:off x="6851499" y="3020504"/>
            <a:ext cx="4753126" cy="338554"/>
          </a:xfrm>
          <a:prstGeom prst="rect">
            <a:avLst/>
          </a:prstGeom>
          <a:noFill/>
        </p:spPr>
        <p:txBody>
          <a:bodyPr wrap="square">
            <a:spAutoFit/>
          </a:bodyPr>
          <a:lstStyle/>
          <a:p>
            <a:pPr marR="0" indent="0" defTabSz="1219170" fontAlgn="auto">
              <a:lnSpc>
                <a:spcPct val="100000"/>
              </a:lnSpc>
              <a:spcBef>
                <a:spcPts val="0"/>
              </a:spcBef>
              <a:spcAft>
                <a:spcPts val="800"/>
              </a:spcAft>
              <a:buClr>
                <a:srgbClr val="575757"/>
              </a:buClr>
              <a:buSzTx/>
              <a:buFont typeface="Wingdings" panose="05000000000000000000" pitchFamily="2" charset="2"/>
              <a:buNone/>
              <a:tabLst/>
              <a:defRPr/>
            </a:pPr>
            <a:r>
              <a:rPr lang="zh-CN" altLang="en-US" sz="1600" b="1" dirty="0">
                <a:solidFill>
                  <a:srgbClr val="000000"/>
                </a:solidFill>
                <a:latin typeface="+mn-ea"/>
                <a:cs typeface="Arial"/>
              </a:rPr>
              <a:t>低</a:t>
            </a:r>
            <a:r>
              <a:rPr lang="de-DE" sz="1600" b="1" dirty="0">
                <a:solidFill>
                  <a:srgbClr val="000000"/>
                </a:solidFill>
                <a:latin typeface="+mn-ea"/>
                <a:cs typeface="Arial"/>
              </a:rPr>
              <a:t> Rth </a:t>
            </a:r>
            <a:r>
              <a:rPr lang="zh-CN" altLang="en-US" sz="1600" b="1" dirty="0">
                <a:solidFill>
                  <a:srgbClr val="000000"/>
                </a:solidFill>
                <a:latin typeface="+mn-ea"/>
                <a:cs typeface="Arial"/>
              </a:rPr>
              <a:t>提高输出电流能力</a:t>
            </a:r>
            <a:endParaRPr lang="de-DE" sz="1600" b="1" dirty="0">
              <a:solidFill>
                <a:srgbClr val="000000"/>
              </a:solidFill>
              <a:latin typeface="+mn-ea"/>
              <a:cs typeface="Arial"/>
            </a:endParaRPr>
          </a:p>
        </p:txBody>
      </p:sp>
      <p:sp>
        <p:nvSpPr>
          <p:cNvPr id="66" name="Textfeld 65">
            <a:extLst>
              <a:ext uri="{FF2B5EF4-FFF2-40B4-BE49-F238E27FC236}">
                <a16:creationId xmlns:a16="http://schemas.microsoft.com/office/drawing/2014/main" id="{56D28156-6BDF-218F-2C9E-53F15CB99F6D}"/>
              </a:ext>
            </a:extLst>
          </p:cNvPr>
          <p:cNvSpPr txBox="1"/>
          <p:nvPr/>
        </p:nvSpPr>
        <p:spPr bwMode="gray">
          <a:xfrm>
            <a:off x="6851499" y="4131880"/>
            <a:ext cx="4753126" cy="338554"/>
          </a:xfrm>
          <a:prstGeom prst="rect">
            <a:avLst/>
          </a:prstGeom>
          <a:noFill/>
        </p:spPr>
        <p:txBody>
          <a:bodyPr wrap="square">
            <a:spAutoFit/>
          </a:bodyPr>
          <a:lstStyle/>
          <a:p>
            <a:pPr lvl="0" defTabSz="1219170">
              <a:spcAft>
                <a:spcPts val="800"/>
              </a:spcAft>
              <a:buClr>
                <a:srgbClr val="575757"/>
              </a:buClr>
              <a:defRPr/>
            </a:pPr>
            <a:r>
              <a:rPr lang="zh-CN" altLang="en-US" sz="1600" b="1" dirty="0">
                <a:solidFill>
                  <a:srgbClr val="000000"/>
                </a:solidFill>
                <a:latin typeface="+mn-ea"/>
                <a:cs typeface="Arial"/>
              </a:rPr>
              <a:t>低</a:t>
            </a:r>
            <a:r>
              <a:rPr lang="de-DE" sz="1600" b="1" dirty="0">
                <a:solidFill>
                  <a:srgbClr val="000000"/>
                </a:solidFill>
                <a:latin typeface="+mn-ea"/>
                <a:cs typeface="Arial"/>
              </a:rPr>
              <a:t> Rth </a:t>
            </a:r>
            <a:r>
              <a:rPr lang="zh-CN" altLang="en-US" sz="1600" b="1" dirty="0">
                <a:solidFill>
                  <a:srgbClr val="000000"/>
                </a:solidFill>
                <a:latin typeface="+mn-ea"/>
                <a:cs typeface="Arial"/>
              </a:rPr>
              <a:t>提高输出电流能力</a:t>
            </a:r>
            <a:endParaRPr lang="de-DE" sz="1600" b="1" dirty="0">
              <a:solidFill>
                <a:srgbClr val="000000"/>
              </a:solidFill>
              <a:latin typeface="+mn-ea"/>
              <a:cs typeface="Arial"/>
            </a:endParaRPr>
          </a:p>
        </p:txBody>
      </p:sp>
      <p:sp>
        <p:nvSpPr>
          <p:cNvPr id="67" name="Textfeld 66">
            <a:extLst>
              <a:ext uri="{FF2B5EF4-FFF2-40B4-BE49-F238E27FC236}">
                <a16:creationId xmlns:a16="http://schemas.microsoft.com/office/drawing/2014/main" id="{93F45176-9466-2E80-D556-84C221B5D1FF}"/>
              </a:ext>
            </a:extLst>
          </p:cNvPr>
          <p:cNvSpPr txBox="1"/>
          <p:nvPr/>
        </p:nvSpPr>
        <p:spPr bwMode="gray">
          <a:xfrm>
            <a:off x="6851499" y="5316308"/>
            <a:ext cx="4753126" cy="338554"/>
          </a:xfrm>
          <a:prstGeom prst="rect">
            <a:avLst/>
          </a:prstGeom>
          <a:noFill/>
        </p:spPr>
        <p:txBody>
          <a:bodyPr wrap="square">
            <a:spAutoFit/>
          </a:bodyPr>
          <a:lstStyle/>
          <a:p>
            <a:pPr marR="0" indent="0" defTabSz="1219170" fontAlgn="auto">
              <a:lnSpc>
                <a:spcPct val="100000"/>
              </a:lnSpc>
              <a:spcBef>
                <a:spcPts val="0"/>
              </a:spcBef>
              <a:spcAft>
                <a:spcPts val="800"/>
              </a:spcAft>
              <a:buClr>
                <a:srgbClr val="575757"/>
              </a:buClr>
              <a:buSzTx/>
              <a:buFont typeface="Wingdings" panose="05000000000000000000" pitchFamily="2" charset="2"/>
              <a:buNone/>
              <a:tabLst/>
              <a:defRPr/>
            </a:pPr>
            <a:r>
              <a:rPr lang="zh-CN" altLang="en-US" sz="1600" b="1" dirty="0">
                <a:solidFill>
                  <a:srgbClr val="000000"/>
                </a:solidFill>
                <a:latin typeface="+mn-ea"/>
                <a:cs typeface="Arial"/>
              </a:rPr>
              <a:t>提高封装功率密度</a:t>
            </a:r>
            <a:endParaRPr lang="de-DE" sz="1600" b="1" dirty="0">
              <a:solidFill>
                <a:srgbClr val="000000"/>
              </a:solidFill>
              <a:latin typeface="+mn-ea"/>
              <a:cs typeface="Arial"/>
            </a:endParaRPr>
          </a:p>
        </p:txBody>
      </p:sp>
      <p:sp>
        <p:nvSpPr>
          <p:cNvPr id="6" name="Freihandform: Form 5">
            <a:extLst>
              <a:ext uri="{FF2B5EF4-FFF2-40B4-BE49-F238E27FC236}">
                <a16:creationId xmlns:a16="http://schemas.microsoft.com/office/drawing/2014/main" id="{4F05ABFD-1BC2-7107-8921-8FA0D2ABDB89}"/>
              </a:ext>
            </a:extLst>
          </p:cNvPr>
          <p:cNvSpPr/>
          <p:nvPr/>
        </p:nvSpPr>
        <p:spPr>
          <a:xfrm rot="19698494">
            <a:off x="10168902" y="1735179"/>
            <a:ext cx="1864389" cy="481178"/>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mn-ea"/>
              </a:rPr>
              <a:t>提高效率</a:t>
            </a:r>
            <a:endParaRPr lang="de-DE" sz="1600" b="1" kern="1200" dirty="0">
              <a:latin typeface="+mn-ea"/>
            </a:endParaRPr>
          </a:p>
        </p:txBody>
      </p:sp>
      <p:sp>
        <p:nvSpPr>
          <p:cNvPr id="11" name="Freihandform: Form 10">
            <a:extLst>
              <a:ext uri="{FF2B5EF4-FFF2-40B4-BE49-F238E27FC236}">
                <a16:creationId xmlns:a16="http://schemas.microsoft.com/office/drawing/2014/main" id="{97EFDC85-4E87-4952-2A94-79EE9548149E}"/>
              </a:ext>
            </a:extLst>
          </p:cNvPr>
          <p:cNvSpPr/>
          <p:nvPr/>
        </p:nvSpPr>
        <p:spPr>
          <a:xfrm rot="19698494">
            <a:off x="10168902" y="2868238"/>
            <a:ext cx="1864389" cy="481178"/>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algn="ctr" defTabSz="711200">
              <a:lnSpc>
                <a:spcPct val="90000"/>
              </a:lnSpc>
              <a:spcBef>
                <a:spcPct val="0"/>
              </a:spcBef>
              <a:spcAft>
                <a:spcPct val="35000"/>
              </a:spcAft>
            </a:pPr>
            <a:r>
              <a:rPr lang="zh-CN" altLang="en-US" sz="1600" b="1" dirty="0">
                <a:latin typeface="+mn-ea"/>
              </a:rPr>
              <a:t>降本</a:t>
            </a:r>
            <a:endParaRPr lang="de-DE" sz="1600" b="1" dirty="0">
              <a:latin typeface="+mn-ea"/>
            </a:endParaRPr>
          </a:p>
        </p:txBody>
      </p:sp>
      <p:sp>
        <p:nvSpPr>
          <p:cNvPr id="12" name="Freihandform: Form 11">
            <a:extLst>
              <a:ext uri="{FF2B5EF4-FFF2-40B4-BE49-F238E27FC236}">
                <a16:creationId xmlns:a16="http://schemas.microsoft.com/office/drawing/2014/main" id="{2B4C3AD3-8F22-426E-1E5D-489544A216FE}"/>
              </a:ext>
            </a:extLst>
          </p:cNvPr>
          <p:cNvSpPr/>
          <p:nvPr/>
        </p:nvSpPr>
        <p:spPr>
          <a:xfrm rot="19698494">
            <a:off x="10168902" y="4024332"/>
            <a:ext cx="1864389" cy="481178"/>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CN" altLang="en-US" sz="1600" b="1" dirty="0">
                <a:latin typeface="+mn-ea"/>
              </a:rPr>
              <a:t>降本</a:t>
            </a:r>
            <a:endParaRPr lang="de-DE" sz="1600" b="1" dirty="0">
              <a:latin typeface="+mn-ea"/>
            </a:endParaRPr>
          </a:p>
        </p:txBody>
      </p:sp>
      <p:sp>
        <p:nvSpPr>
          <p:cNvPr id="13" name="Freihandform: Form 12">
            <a:extLst>
              <a:ext uri="{FF2B5EF4-FFF2-40B4-BE49-F238E27FC236}">
                <a16:creationId xmlns:a16="http://schemas.microsoft.com/office/drawing/2014/main" id="{FFEE1F2F-9A9D-3BF5-1D64-04AC4E086864}"/>
              </a:ext>
            </a:extLst>
          </p:cNvPr>
          <p:cNvSpPr/>
          <p:nvPr/>
        </p:nvSpPr>
        <p:spPr>
          <a:xfrm rot="19698494">
            <a:off x="10168902" y="5142339"/>
            <a:ext cx="1864389" cy="481178"/>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CN" altLang="en-US" sz="1600" b="1" dirty="0">
                <a:latin typeface="+mn-ea"/>
              </a:rPr>
              <a:t>降本</a:t>
            </a:r>
            <a:endParaRPr lang="de-DE" sz="1600" b="1" dirty="0">
              <a:latin typeface="+mn-ea"/>
            </a:endParaRPr>
          </a:p>
        </p:txBody>
      </p:sp>
    </p:spTree>
    <p:extLst>
      <p:ext uri="{BB962C8B-B14F-4D97-AF65-F5344CB8AC3E}">
        <p14:creationId xmlns:p14="http://schemas.microsoft.com/office/powerpoint/2010/main" val="145420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30823-714F-A222-B070-6E430E2BD88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E60BF63-C036-C0B4-519B-B3FE0BD7B8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FE60BF63-C036-C0B4-519B-B3FE0BD7B8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24ABAC1D-88B1-F5F1-6CE6-97A2CD751940}"/>
              </a:ext>
            </a:extLst>
          </p:cNvPr>
          <p:cNvSpPr>
            <a:spLocks noGrp="1"/>
          </p:cNvSpPr>
          <p:nvPr>
            <p:ph type="title"/>
          </p:nvPr>
        </p:nvSpPr>
        <p:spPr/>
        <p:txBody>
          <a:bodyPr vert="horz"/>
          <a:lstStyle/>
          <a:p>
            <a:r>
              <a:rPr lang="zh-CN" altLang="en-US" sz="2800" dirty="0"/>
              <a:t>适用于主驱逆变器的功率模块</a:t>
            </a:r>
            <a:br>
              <a:rPr lang="de-DE" dirty="0"/>
            </a:br>
            <a:r>
              <a:rPr lang="de-DE" b="1" dirty="0" err="1"/>
              <a:t>eMPack</a:t>
            </a:r>
            <a:r>
              <a:rPr kumimoji="0" lang="en-GB" sz="2800" b="1" i="0" u="none" strike="noStrike" kern="1200" cap="none" spc="0" normalizeH="0" baseline="30000" noProof="0" dirty="0">
                <a:ln>
                  <a:noFill/>
                </a:ln>
                <a:solidFill>
                  <a:srgbClr val="E2000F"/>
                </a:solidFill>
                <a:effectLst/>
                <a:uLnTx/>
                <a:uFillTx/>
                <a:latin typeface="Verdana"/>
                <a:ea typeface="+mn-ea"/>
                <a:cs typeface="+mn-cs"/>
              </a:rPr>
              <a:t>® </a:t>
            </a:r>
            <a:r>
              <a:rPr kumimoji="0" lang="en-GB" sz="2800" b="1" i="0" u="none" strike="noStrike" kern="1200" cap="none" spc="0" normalizeH="0" noProof="0" dirty="0">
                <a:ln>
                  <a:noFill/>
                </a:ln>
                <a:solidFill>
                  <a:srgbClr val="E2000F"/>
                </a:solidFill>
                <a:effectLst/>
                <a:uLnTx/>
                <a:uFillTx/>
                <a:latin typeface="Verdana"/>
                <a:ea typeface="+mn-ea"/>
                <a:cs typeface="+mn-cs"/>
              </a:rPr>
              <a:t>M </a:t>
            </a:r>
            <a:br>
              <a:rPr lang="en-US" dirty="0"/>
            </a:br>
            <a:endParaRPr lang="en-US" dirty="0"/>
          </a:p>
        </p:txBody>
      </p:sp>
      <p:sp>
        <p:nvSpPr>
          <p:cNvPr id="3" name="Slide Number Placeholder 2">
            <a:extLst>
              <a:ext uri="{FF2B5EF4-FFF2-40B4-BE49-F238E27FC236}">
                <a16:creationId xmlns:a16="http://schemas.microsoft.com/office/drawing/2014/main" id="{407B7218-F3C5-F37F-3364-B6434009C28C}"/>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a:ln>
                <a:noFill/>
              </a:ln>
              <a:solidFill>
                <a:srgbClr val="000000"/>
              </a:solidFill>
              <a:effectLst/>
              <a:uLnTx/>
              <a:uFillTx/>
              <a:latin typeface="Verdana"/>
              <a:ea typeface="+mn-ea"/>
              <a:cs typeface="+mn-cs"/>
            </a:endParaRPr>
          </a:p>
        </p:txBody>
      </p:sp>
      <p:pic>
        <p:nvPicPr>
          <p:cNvPr id="9" name="Grafik 8">
            <a:extLst>
              <a:ext uri="{FF2B5EF4-FFF2-40B4-BE49-F238E27FC236}">
                <a16:creationId xmlns:a16="http://schemas.microsoft.com/office/drawing/2014/main" id="{B622ECE7-B935-D63B-AC36-C083B12B457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pic>
        <p:nvPicPr>
          <p:cNvPr id="16" name="Picture 2">
            <a:extLst>
              <a:ext uri="{FF2B5EF4-FFF2-40B4-BE49-F238E27FC236}">
                <a16:creationId xmlns:a16="http://schemas.microsoft.com/office/drawing/2014/main" id="{DEA49B7F-7410-1B40-CAB0-7776729101F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908514" y="5698044"/>
            <a:ext cx="588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B2C59E35-7BF5-D4DB-4B5A-4A1691C02BB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634749" y="5694279"/>
            <a:ext cx="1677514" cy="5088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7BF4A567-178F-7B87-C6BB-F48512542C3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01391" y="5694279"/>
            <a:ext cx="1797279" cy="508819"/>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descr="Ein Bild, das Maßstabsmodell enthält.&#10;&#10;KI-generierte Inhalte können fehlerhaft sein.">
            <a:extLst>
              <a:ext uri="{FF2B5EF4-FFF2-40B4-BE49-F238E27FC236}">
                <a16:creationId xmlns:a16="http://schemas.microsoft.com/office/drawing/2014/main" id="{8ADD95C8-48E9-BCEF-9E23-B8AF3CCBF0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4764" y="1639425"/>
            <a:ext cx="5104266" cy="3828201"/>
          </a:xfrm>
          <a:prstGeom prst="rect">
            <a:avLst/>
          </a:prstGeom>
        </p:spPr>
      </p:pic>
      <p:sp>
        <p:nvSpPr>
          <p:cNvPr id="22" name="Content Placeholder 9">
            <a:extLst>
              <a:ext uri="{FF2B5EF4-FFF2-40B4-BE49-F238E27FC236}">
                <a16:creationId xmlns:a16="http://schemas.microsoft.com/office/drawing/2014/main" id="{063636BD-E8E4-668E-9CFC-DBD975039534}"/>
              </a:ext>
            </a:extLst>
          </p:cNvPr>
          <p:cNvSpPr txBox="1">
            <a:spLocks/>
          </p:cNvSpPr>
          <p:nvPr/>
        </p:nvSpPr>
        <p:spPr bwMode="gray">
          <a:xfrm>
            <a:off x="5665109" y="1391368"/>
            <a:ext cx="6304605" cy="4811730"/>
          </a:xfrm>
          <a:prstGeom prst="rect">
            <a:avLst/>
          </a:prstGeom>
          <a:solidFill>
            <a:srgbClr val="FFFFFF">
              <a:alpha val="74902"/>
            </a:srgbClr>
          </a:solidFill>
        </p:spPr>
        <p:txBody>
          <a:bodyPr vert="horz" lIns="252000" tIns="252000" rIns="252000" bIns="216000" rtlCol="0" anchor="t">
            <a:noAutofit/>
          </a:bodyPr>
          <a:lst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a:lstStyle>
          <a:p>
            <a:r>
              <a:rPr lang="zh-CN" altLang="en-US" sz="1800" b="1" dirty="0">
                <a:solidFill>
                  <a:schemeClr val="accent2"/>
                </a:solidFill>
                <a:latin typeface="+mn-ea"/>
              </a:rPr>
              <a:t>高性能的车规级功率模块封装</a:t>
            </a:r>
            <a:r>
              <a:rPr lang="de-DE" sz="1800" b="1" dirty="0">
                <a:solidFill>
                  <a:schemeClr val="accent2"/>
                </a:solidFill>
                <a:latin typeface="+mn-ea"/>
              </a:rPr>
              <a:t> </a:t>
            </a:r>
          </a:p>
          <a:p>
            <a:pPr marL="285750" indent="-285750">
              <a:buFont typeface="Wingdings" panose="05000000000000000000" pitchFamily="2" charset="2"/>
              <a:buChar char="§"/>
            </a:pPr>
            <a:r>
              <a:rPr lang="zh-TW" altLang="en-US" dirty="0">
                <a:latin typeface="+mn-ea"/>
              </a:rPr>
              <a:t>超紧凑封装</a:t>
            </a:r>
            <a:r>
              <a:rPr lang="de-DE" dirty="0">
                <a:latin typeface="+mn-ea"/>
              </a:rPr>
              <a:t>(135</a:t>
            </a:r>
            <a:r>
              <a:rPr lang="en-US" dirty="0">
                <a:latin typeface="+mn-ea"/>
              </a:rPr>
              <a:t>.</a:t>
            </a:r>
            <a:r>
              <a:rPr lang="de-DE" dirty="0">
                <a:latin typeface="+mn-ea"/>
              </a:rPr>
              <a:t>3mm x 95.8mm)</a:t>
            </a:r>
          </a:p>
          <a:p>
            <a:pPr marL="285750" indent="-285750">
              <a:buFont typeface="Wingdings" panose="05000000000000000000" pitchFamily="2" charset="2"/>
              <a:buChar char="§"/>
            </a:pPr>
            <a:r>
              <a:rPr lang="zh-TW" altLang="en-US" dirty="0">
                <a:latin typeface="+mn-ea"/>
              </a:rPr>
              <a:t>直流端子</a:t>
            </a:r>
            <a:r>
              <a:rPr lang="zh-CN" altLang="en-US" dirty="0">
                <a:latin typeface="+mn-ea"/>
              </a:rPr>
              <a:t>叠层结构</a:t>
            </a:r>
            <a:r>
              <a:rPr lang="de-DE" dirty="0">
                <a:latin typeface="+mn-ea"/>
              </a:rPr>
              <a:t> (Ls&lt;3.5nH)</a:t>
            </a:r>
          </a:p>
          <a:p>
            <a:pPr marL="285750" indent="-285750">
              <a:buFont typeface="Wingdings" panose="05000000000000000000" pitchFamily="2" charset="2"/>
              <a:buChar char="§"/>
            </a:pPr>
            <a:r>
              <a:rPr lang="zh-CN" altLang="en-US" dirty="0">
                <a:latin typeface="+mn-ea"/>
              </a:rPr>
              <a:t>不同选择，不同来源的</a:t>
            </a:r>
            <a:r>
              <a:rPr lang="de-DE" dirty="0" err="1">
                <a:latin typeface="+mn-ea"/>
              </a:rPr>
              <a:t>SiC</a:t>
            </a:r>
            <a:r>
              <a:rPr lang="de-DE" dirty="0">
                <a:latin typeface="+mn-ea"/>
              </a:rPr>
              <a:t> &amp; IGBT</a:t>
            </a:r>
            <a:r>
              <a:rPr lang="zh-CN" altLang="en-US" dirty="0">
                <a:latin typeface="+mn-ea"/>
              </a:rPr>
              <a:t>芯片方案</a:t>
            </a:r>
            <a:endParaRPr lang="de-DE" dirty="0">
              <a:latin typeface="+mn-ea"/>
            </a:endParaRPr>
          </a:p>
          <a:p>
            <a:pPr marL="480060" lvl="1" indent="-227965"/>
            <a:r>
              <a:rPr lang="de-DE" dirty="0">
                <a:solidFill>
                  <a:srgbClr val="000000"/>
                </a:solidFill>
                <a:latin typeface="+mn-ea"/>
              </a:rPr>
              <a:t>1200V / 750V </a:t>
            </a:r>
            <a:r>
              <a:rPr lang="de-DE" dirty="0" err="1">
                <a:solidFill>
                  <a:srgbClr val="000000"/>
                </a:solidFill>
                <a:latin typeface="+mn-ea"/>
              </a:rPr>
              <a:t>SiC</a:t>
            </a:r>
            <a:r>
              <a:rPr lang="de-DE" dirty="0">
                <a:solidFill>
                  <a:srgbClr val="000000"/>
                </a:solidFill>
                <a:latin typeface="+mn-ea"/>
              </a:rPr>
              <a:t> </a:t>
            </a:r>
            <a:r>
              <a:rPr lang="zh-CN" altLang="en-US" dirty="0">
                <a:solidFill>
                  <a:srgbClr val="000000"/>
                </a:solidFill>
                <a:latin typeface="+mn-ea"/>
              </a:rPr>
              <a:t>高达 </a:t>
            </a:r>
            <a:r>
              <a:rPr lang="de-DE" dirty="0">
                <a:solidFill>
                  <a:srgbClr val="000000"/>
                </a:solidFill>
                <a:latin typeface="+mn-ea"/>
              </a:rPr>
              <a:t>550Arms</a:t>
            </a:r>
          </a:p>
          <a:p>
            <a:pPr marL="480060" lvl="1" indent="-227965"/>
            <a:r>
              <a:rPr lang="de-DE" dirty="0">
                <a:solidFill>
                  <a:srgbClr val="000000"/>
                </a:solidFill>
                <a:latin typeface="+mn-ea"/>
              </a:rPr>
              <a:t>750V Si  </a:t>
            </a:r>
            <a:r>
              <a:rPr lang="zh-CN" altLang="en-US" dirty="0">
                <a:solidFill>
                  <a:srgbClr val="000000"/>
                </a:solidFill>
                <a:latin typeface="+mn-ea"/>
              </a:rPr>
              <a:t>高达 </a:t>
            </a:r>
            <a:r>
              <a:rPr lang="de-DE" dirty="0">
                <a:solidFill>
                  <a:srgbClr val="000000"/>
                </a:solidFill>
                <a:latin typeface="+mn-ea"/>
              </a:rPr>
              <a:t>550Arms</a:t>
            </a:r>
            <a:endParaRPr lang="de-DE" dirty="0">
              <a:latin typeface="+mn-ea"/>
            </a:endParaRPr>
          </a:p>
          <a:p>
            <a:pPr marL="285750" indent="-285750">
              <a:buFont typeface="Wingdings" panose="05000000000000000000" pitchFamily="2" charset="2"/>
              <a:buChar char="§"/>
            </a:pPr>
            <a:r>
              <a:rPr lang="zh-CN" altLang="en-US" dirty="0">
                <a:latin typeface="+mn-ea"/>
              </a:rPr>
              <a:t>不同的散热底板选择</a:t>
            </a:r>
            <a:r>
              <a:rPr lang="de-DE" dirty="0">
                <a:latin typeface="+mn-ea"/>
              </a:rPr>
              <a:t>(</a:t>
            </a:r>
            <a:r>
              <a:rPr lang="zh-CN" altLang="en-US" dirty="0">
                <a:latin typeface="+mn-ea"/>
              </a:rPr>
              <a:t>铜</a:t>
            </a:r>
            <a:r>
              <a:rPr lang="de-DE" dirty="0">
                <a:latin typeface="+mn-ea"/>
              </a:rPr>
              <a:t>/</a:t>
            </a:r>
            <a:r>
              <a:rPr lang="zh-CN" altLang="en-US" dirty="0">
                <a:latin typeface="+mn-ea"/>
              </a:rPr>
              <a:t>铝，开放式</a:t>
            </a:r>
            <a:r>
              <a:rPr lang="de-DE" dirty="0">
                <a:latin typeface="+mn-ea"/>
              </a:rPr>
              <a:t>/</a:t>
            </a:r>
            <a:r>
              <a:rPr lang="zh-CN" altLang="en-US" dirty="0">
                <a:latin typeface="+mn-ea"/>
              </a:rPr>
              <a:t>密闭式</a:t>
            </a:r>
            <a:r>
              <a:rPr lang="de-DE" dirty="0">
                <a:latin typeface="+mn-ea"/>
              </a:rPr>
              <a:t>)</a:t>
            </a:r>
          </a:p>
          <a:p>
            <a:pPr marL="285750" indent="-285750">
              <a:buFont typeface="Wingdings" panose="05000000000000000000" pitchFamily="2" charset="2"/>
              <a:buChar char="§"/>
            </a:pPr>
            <a:r>
              <a:rPr lang="zh-CN" altLang="en-US" dirty="0">
                <a:latin typeface="+mn-ea"/>
              </a:rPr>
              <a:t>电励磁功能可选</a:t>
            </a:r>
            <a:endParaRPr lang="en-US" altLang="zh-CN" dirty="0">
              <a:latin typeface="+mn-ea"/>
            </a:endParaRPr>
          </a:p>
          <a:p>
            <a:pPr marL="285750" indent="-285750">
              <a:buFont typeface="Wingdings" panose="05000000000000000000" pitchFamily="2" charset="2"/>
              <a:buChar char="§"/>
            </a:pPr>
            <a:r>
              <a:rPr lang="en-US" dirty="0">
                <a:latin typeface="+mn-ea"/>
              </a:rPr>
              <a:t>DPD </a:t>
            </a:r>
            <a:r>
              <a:rPr lang="zh-CN" altLang="en-US" dirty="0">
                <a:latin typeface="+mn-ea"/>
              </a:rPr>
              <a:t>技术</a:t>
            </a:r>
            <a:endParaRPr lang="en-US" altLang="zh-CN" dirty="0">
              <a:latin typeface="+mn-ea"/>
            </a:endParaRPr>
          </a:p>
          <a:p>
            <a:pPr marL="285750" indent="-285750">
              <a:buFont typeface="Wingdings" panose="05000000000000000000" pitchFamily="2" charset="2"/>
              <a:buChar char="§"/>
            </a:pPr>
            <a:r>
              <a:rPr lang="en-US" dirty="0" err="1">
                <a:latin typeface="+mn-ea"/>
              </a:rPr>
              <a:t>Pressfit</a:t>
            </a:r>
            <a:r>
              <a:rPr lang="en-US" dirty="0">
                <a:latin typeface="+mn-ea"/>
              </a:rPr>
              <a:t> </a:t>
            </a:r>
            <a:r>
              <a:rPr lang="zh-CN" altLang="en-US" dirty="0">
                <a:latin typeface="+mn-ea"/>
              </a:rPr>
              <a:t>辅助端子</a:t>
            </a:r>
            <a:endParaRPr lang="en-US" dirty="0">
              <a:latin typeface="+mn-ea"/>
            </a:endParaRPr>
          </a:p>
          <a:p>
            <a:pPr marL="285750" indent="-285750">
              <a:buFont typeface="Wingdings" panose="05000000000000000000" pitchFamily="2" charset="2"/>
              <a:buChar char="§"/>
            </a:pPr>
            <a:r>
              <a:rPr lang="zh-CN" altLang="en-US" dirty="0">
                <a:latin typeface="+mn-ea"/>
              </a:rPr>
              <a:t>主功率端子激光焊接</a:t>
            </a:r>
            <a:endParaRPr lang="de-DE" dirty="0">
              <a:latin typeface="+mn-ea"/>
            </a:endParaRPr>
          </a:p>
        </p:txBody>
      </p:sp>
    </p:spTree>
    <p:extLst>
      <p:ext uri="{BB962C8B-B14F-4D97-AF65-F5344CB8AC3E}">
        <p14:creationId xmlns:p14="http://schemas.microsoft.com/office/powerpoint/2010/main" val="335056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50DB6-DA45-E816-FCAC-E32545788984}"/>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ECF6D24D-7742-E2B2-2644-9D2179FF0E4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9" name="Content Placeholder 9">
            <a:extLst>
              <a:ext uri="{FF2B5EF4-FFF2-40B4-BE49-F238E27FC236}">
                <a16:creationId xmlns:a16="http://schemas.microsoft.com/office/drawing/2014/main" id="{9A635190-A882-3C04-3B43-8D466B2C6366}"/>
              </a:ext>
            </a:extLst>
          </p:cNvPr>
          <p:cNvSpPr txBox="1">
            <a:spLocks/>
          </p:cNvSpPr>
          <p:nvPr/>
        </p:nvSpPr>
        <p:spPr bwMode="gray">
          <a:xfrm>
            <a:off x="720350" y="1478811"/>
            <a:ext cx="10751299" cy="4644095"/>
          </a:xfrm>
          <a:prstGeom prst="rect">
            <a:avLst/>
          </a:prstGeom>
          <a:solidFill>
            <a:srgbClr val="FFFFFF">
              <a:alpha val="74902"/>
            </a:srgbClr>
          </a:solidFill>
        </p:spPr>
        <p:txBody>
          <a:bodyPr vert="horz" lIns="252000" tIns="252000" rIns="252000" bIns="216000" rtlCol="0" anchor="t">
            <a:noAutofit/>
          </a:bodyPr>
          <a:lst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600"/>
              </a:spcAft>
              <a:buClrTx/>
              <a:buSzTx/>
              <a:buFont typeface="Wingdings" panose="05000000000000000000" pitchFamily="2" charset="2"/>
              <a:buNone/>
              <a:tabLst/>
              <a:defRPr/>
            </a:pPr>
            <a:endParaRPr lang="de-DE">
              <a:latin typeface="Microsoft YaHei Light" panose="020B0502040204020203" pitchFamily="34" charset="-122"/>
              <a:ea typeface="Microsoft YaHei Light" panose="020B0502040204020203" pitchFamily="34" charset="-122"/>
            </a:endParaRPr>
          </a:p>
        </p:txBody>
      </p:sp>
      <p:graphicFrame>
        <p:nvGraphicFramePr>
          <p:cNvPr id="7" name="think-cell data - do not delete" hidden="1">
            <a:extLst>
              <a:ext uri="{FF2B5EF4-FFF2-40B4-BE49-F238E27FC236}">
                <a16:creationId xmlns:a16="http://schemas.microsoft.com/office/drawing/2014/main" id="{B479EC29-A537-057D-65BE-FBFD407432E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2" imgH="282" progId="TCLayout.ActiveDocument.1">
                  <p:embed/>
                </p:oleObj>
              </mc:Choice>
              <mc:Fallback>
                <p:oleObj name="think-cell Slide" r:id="rId5" imgW="282" imgH="282" progId="TCLayout.ActiveDocument.1">
                  <p:embed/>
                  <p:pic>
                    <p:nvPicPr>
                      <p:cNvPr id="7" name="think-cell data - do not delete" hidden="1">
                        <a:extLst>
                          <a:ext uri="{FF2B5EF4-FFF2-40B4-BE49-F238E27FC236}">
                            <a16:creationId xmlns:a16="http://schemas.microsoft.com/office/drawing/2014/main" id="{B479EC29-A537-057D-65BE-FBFD407432E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755A001-5472-C9CB-4041-95B0B94FF477}"/>
              </a:ext>
            </a:extLst>
          </p:cNvPr>
          <p:cNvSpPr>
            <a:spLocks noGrp="1"/>
          </p:cNvSpPr>
          <p:nvPr>
            <p:ph type="title"/>
          </p:nvPr>
        </p:nvSpPr>
        <p:spPr/>
        <p:txBody>
          <a:bodyPr vert="horz"/>
          <a:lstStyle/>
          <a:p>
            <a:r>
              <a:rPr lang="de-DE" b="1" dirty="0" err="1">
                <a:latin typeface="+mj-ea"/>
              </a:rPr>
              <a:t>eMPack</a:t>
            </a:r>
            <a:r>
              <a:rPr kumimoji="0" lang="en-GB" sz="2800" b="1" i="0" u="none" strike="noStrike" kern="1200" cap="none" spc="0" normalizeH="0" baseline="30000" noProof="0" dirty="0">
                <a:ln>
                  <a:noFill/>
                </a:ln>
                <a:solidFill>
                  <a:srgbClr val="E2000F"/>
                </a:solidFill>
                <a:effectLst/>
                <a:uLnTx/>
                <a:uFillTx/>
                <a:latin typeface="+mj-ea"/>
                <a:cs typeface="+mn-cs"/>
              </a:rPr>
              <a:t>® </a:t>
            </a:r>
            <a:br>
              <a:rPr lang="en-US" dirty="0">
                <a:latin typeface="+mj-ea"/>
              </a:rPr>
            </a:br>
            <a:r>
              <a:rPr lang="zh-CN" altLang="en-US" dirty="0">
                <a:latin typeface="+mj-ea"/>
              </a:rPr>
              <a:t>适应不同</a:t>
            </a:r>
            <a:r>
              <a:rPr lang="en-US" dirty="0" err="1">
                <a:latin typeface="+mj-ea"/>
              </a:rPr>
              <a:t>SiC</a:t>
            </a:r>
            <a:r>
              <a:rPr lang="en-US" dirty="0">
                <a:latin typeface="+mj-ea"/>
              </a:rPr>
              <a:t> </a:t>
            </a:r>
            <a:r>
              <a:rPr lang="zh-CN" altLang="en-US" dirty="0">
                <a:latin typeface="+mj-ea"/>
              </a:rPr>
              <a:t>功率密度和应用的封装形式</a:t>
            </a:r>
            <a:endParaRPr lang="en-US" dirty="0">
              <a:latin typeface="+mj-ea"/>
            </a:endParaRPr>
          </a:p>
        </p:txBody>
      </p:sp>
      <p:pic>
        <p:nvPicPr>
          <p:cNvPr id="14" name="Grafik 13" descr="Ein Bild, das Elektronik, Elektrisches Bauelement, Elektronisches Bauteil, passives Bauelement enthält.&#10;&#10;KI-generierte Inhalte können fehlerhaft sein.">
            <a:extLst>
              <a:ext uri="{FF2B5EF4-FFF2-40B4-BE49-F238E27FC236}">
                <a16:creationId xmlns:a16="http://schemas.microsoft.com/office/drawing/2014/main" id="{DA38FF22-96D9-FAF7-3FA6-AA8034E7A7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2392510" y="2707854"/>
            <a:ext cx="3621658" cy="2182191"/>
          </a:xfrm>
          <a:prstGeom prst="rect">
            <a:avLst/>
          </a:prstGeom>
        </p:spPr>
      </p:pic>
      <p:pic>
        <p:nvPicPr>
          <p:cNvPr id="19" name="Grafik 18" descr="Ein Bild, das Metall, Silber, Schaltung enthält.&#10;&#10;KI-generierte Inhalte können fehlerhaft sein.">
            <a:extLst>
              <a:ext uri="{FF2B5EF4-FFF2-40B4-BE49-F238E27FC236}">
                <a16:creationId xmlns:a16="http://schemas.microsoft.com/office/drawing/2014/main" id="{71E1B8D6-F8B5-59D9-729C-47B292C6F7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6534634" y="3245445"/>
            <a:ext cx="3218466" cy="1510203"/>
          </a:xfrm>
          <a:prstGeom prst="rect">
            <a:avLst/>
          </a:prstGeom>
        </p:spPr>
      </p:pic>
      <p:sp>
        <p:nvSpPr>
          <p:cNvPr id="22" name="Textfeld 21">
            <a:extLst>
              <a:ext uri="{FF2B5EF4-FFF2-40B4-BE49-F238E27FC236}">
                <a16:creationId xmlns:a16="http://schemas.microsoft.com/office/drawing/2014/main" id="{1EDA117B-9A1E-EC8B-039E-A515FDAA91B5}"/>
              </a:ext>
            </a:extLst>
          </p:cNvPr>
          <p:cNvSpPr txBox="1"/>
          <p:nvPr/>
        </p:nvSpPr>
        <p:spPr bwMode="gray">
          <a:xfrm>
            <a:off x="9385594" y="4836627"/>
            <a:ext cx="1250462" cy="437662"/>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400"/>
              </a:spcBef>
              <a:spcAft>
                <a:spcPts val="600"/>
              </a:spcAft>
              <a:buClrTx/>
              <a:buSzTx/>
              <a:buFontTx/>
              <a:buNone/>
              <a:tabLst/>
              <a:defRPr/>
            </a:pPr>
            <a:r>
              <a:rPr kumimoji="0" lang="de-DE" sz="2000" b="0" i="0" u="none" strike="noStrike" kern="1200" cap="none" spc="0" normalizeH="0" baseline="0" noProof="0" dirty="0">
                <a:ln>
                  <a:noFill/>
                </a:ln>
                <a:solidFill>
                  <a:srgbClr val="000000"/>
                </a:solidFill>
                <a:effectLst/>
                <a:uLnTx/>
                <a:uFillTx/>
                <a:ea typeface="Microsoft YaHei Light" panose="020B0502040204020203" pitchFamily="34" charset="-122"/>
              </a:rPr>
              <a:t>eMPack</a:t>
            </a:r>
            <a:r>
              <a:rPr kumimoji="0" lang="en-GB" sz="2000" b="0" i="0" u="none" strike="noStrike" kern="1200" cap="none" spc="0" normalizeH="0" baseline="30000" noProof="0" dirty="0">
                <a:ln>
                  <a:noFill/>
                </a:ln>
                <a:solidFill>
                  <a:srgbClr val="000000"/>
                </a:solidFill>
                <a:effectLst/>
                <a:uLnTx/>
                <a:uFillTx/>
                <a:ea typeface="Microsoft YaHei Light" panose="020B0502040204020203" pitchFamily="34" charset="-122"/>
              </a:rPr>
              <a:t>®</a:t>
            </a:r>
            <a:r>
              <a:rPr kumimoji="0" lang="en-GB" sz="2000" b="0" i="0" u="none" strike="noStrike" kern="1200" cap="none" spc="0" normalizeH="0" baseline="30000" noProof="0" dirty="0">
                <a:ln>
                  <a:noFill/>
                </a:ln>
                <a:solidFill>
                  <a:srgbClr val="E2000F"/>
                </a:solidFill>
                <a:effectLst/>
                <a:uLnTx/>
                <a:uFillTx/>
                <a:ea typeface="Microsoft YaHei Light" panose="020B0502040204020203" pitchFamily="34" charset="-122"/>
              </a:rPr>
              <a:t> </a:t>
            </a:r>
            <a:r>
              <a:rPr kumimoji="0" lang="en-US" sz="2000" b="0" i="0" u="none" strike="noStrike" kern="1200" cap="none" spc="0" normalizeH="0" baseline="0" noProof="0" dirty="0">
                <a:ln>
                  <a:noFill/>
                </a:ln>
                <a:solidFill>
                  <a:srgbClr val="000000"/>
                </a:solidFill>
                <a:effectLst/>
                <a:uLnTx/>
                <a:uFillTx/>
                <a:ea typeface="Microsoft YaHei Light" panose="020B0502040204020203" pitchFamily="34" charset="-122"/>
              </a:rPr>
              <a:t>M</a:t>
            </a:r>
            <a:br>
              <a:rPr kumimoji="0" lang="en-US" sz="2000" b="0" i="0" u="none" strike="noStrike" kern="1200" cap="none" spc="0" normalizeH="0" baseline="0" noProof="0" dirty="0">
                <a:ln>
                  <a:noFill/>
                </a:ln>
                <a:solidFill>
                  <a:srgbClr val="000000"/>
                </a:solidFill>
                <a:effectLst/>
                <a:uLnTx/>
                <a:uFillTx/>
                <a:ea typeface="Microsoft YaHei Light" panose="020B0502040204020203" pitchFamily="34" charset="-122"/>
              </a:rPr>
            </a:br>
            <a:r>
              <a:rPr kumimoji="0" lang="en-US" sz="1600" b="0" i="0" u="none" strike="noStrike" kern="1200" cap="none" spc="0" normalizeH="0" baseline="0" noProof="0" dirty="0">
                <a:ln>
                  <a:noFill/>
                </a:ln>
                <a:solidFill>
                  <a:srgbClr val="000000"/>
                </a:solidFill>
                <a:effectLst/>
                <a:uLnTx/>
                <a:uFillTx/>
                <a:ea typeface="Microsoft YaHei Light" panose="020B0502040204020203" pitchFamily="34" charset="-122"/>
              </a:rPr>
              <a:t>power hybrid</a:t>
            </a:r>
            <a:endParaRPr kumimoji="0" lang="de-DE" sz="1600" b="0" i="0" u="none" strike="noStrike" kern="1200" cap="none" spc="0" normalizeH="0" baseline="0" noProof="0" dirty="0">
              <a:ln>
                <a:noFill/>
              </a:ln>
              <a:solidFill>
                <a:srgbClr val="000000"/>
              </a:solidFill>
              <a:effectLst/>
              <a:uLnTx/>
              <a:uFillTx/>
              <a:ea typeface="Microsoft YaHei Light" panose="020B0502040204020203" pitchFamily="34" charset="-122"/>
            </a:endParaRPr>
          </a:p>
        </p:txBody>
      </p:sp>
      <p:sp>
        <p:nvSpPr>
          <p:cNvPr id="27" name="Textfeld 26">
            <a:extLst>
              <a:ext uri="{FF2B5EF4-FFF2-40B4-BE49-F238E27FC236}">
                <a16:creationId xmlns:a16="http://schemas.microsoft.com/office/drawing/2014/main" id="{27887824-ED08-D076-6783-C38F0BF19AB1}"/>
              </a:ext>
            </a:extLst>
          </p:cNvPr>
          <p:cNvSpPr txBox="1"/>
          <p:nvPr/>
        </p:nvSpPr>
        <p:spPr bwMode="gray">
          <a:xfrm>
            <a:off x="1333587" y="4836627"/>
            <a:ext cx="1250462" cy="437662"/>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400"/>
              </a:spcBef>
              <a:spcAft>
                <a:spcPts val="600"/>
              </a:spcAft>
              <a:buClrTx/>
              <a:buSzTx/>
              <a:buFontTx/>
              <a:buNone/>
              <a:tabLst/>
              <a:defRPr/>
            </a:pPr>
            <a:r>
              <a:rPr kumimoji="0" lang="de-DE" sz="2000" b="0" i="0" u="none" strike="noStrike" kern="1200" cap="none" spc="0" normalizeH="0" baseline="0" noProof="0" dirty="0">
                <a:ln>
                  <a:noFill/>
                </a:ln>
                <a:solidFill>
                  <a:srgbClr val="000000"/>
                </a:solidFill>
                <a:effectLst/>
                <a:uLnTx/>
                <a:uFillTx/>
                <a:ea typeface="Microsoft YaHei Light" panose="020B0502040204020203" pitchFamily="34" charset="-122"/>
              </a:rPr>
              <a:t>eMPack</a:t>
            </a:r>
            <a:r>
              <a:rPr kumimoji="0" lang="en-GB" sz="2000" b="0" i="0" u="none" strike="noStrike" kern="1200" cap="none" spc="0" normalizeH="0" baseline="30000" noProof="0" dirty="0">
                <a:ln>
                  <a:noFill/>
                </a:ln>
                <a:solidFill>
                  <a:srgbClr val="000000"/>
                </a:solidFill>
                <a:effectLst/>
                <a:uLnTx/>
                <a:uFillTx/>
                <a:ea typeface="Microsoft YaHei Light" panose="020B0502040204020203" pitchFamily="34" charset="-122"/>
              </a:rPr>
              <a:t>®</a:t>
            </a:r>
            <a:r>
              <a:rPr kumimoji="0" lang="en-GB" sz="2000" b="0" i="0" u="none" strike="noStrike" kern="1200" cap="none" spc="0" normalizeH="0" baseline="30000" noProof="0" dirty="0">
                <a:ln>
                  <a:noFill/>
                </a:ln>
                <a:solidFill>
                  <a:srgbClr val="E2000F"/>
                </a:solidFill>
                <a:effectLst/>
                <a:uLnTx/>
                <a:uFillTx/>
                <a:ea typeface="Microsoft YaHei Light" panose="020B0502040204020203" pitchFamily="34" charset="-122"/>
              </a:rPr>
              <a:t> </a:t>
            </a:r>
            <a:br>
              <a:rPr kumimoji="0" lang="en-US" sz="2000" b="0" i="0" u="none" strike="noStrike" kern="1200" cap="none" spc="0" normalizeH="0" baseline="0" noProof="0" dirty="0">
                <a:ln>
                  <a:noFill/>
                </a:ln>
                <a:solidFill>
                  <a:srgbClr val="000000"/>
                </a:solidFill>
                <a:effectLst/>
                <a:uLnTx/>
                <a:uFillTx/>
                <a:ea typeface="Microsoft YaHei Light" panose="020B0502040204020203" pitchFamily="34" charset="-122"/>
              </a:rPr>
            </a:br>
            <a:r>
              <a:rPr kumimoji="0" lang="en-US" sz="1600" b="0" i="0" u="none" strike="noStrike" kern="1200" cap="none" spc="0" normalizeH="0" baseline="0" noProof="0" dirty="0">
                <a:ln>
                  <a:noFill/>
                </a:ln>
                <a:solidFill>
                  <a:srgbClr val="000000"/>
                </a:solidFill>
                <a:effectLst/>
                <a:uLnTx/>
                <a:uFillTx/>
                <a:ea typeface="Microsoft YaHei Light" panose="020B0502040204020203" pitchFamily="34" charset="-122"/>
              </a:rPr>
              <a:t>power hybrid</a:t>
            </a:r>
            <a:endParaRPr kumimoji="0" lang="de-DE" sz="1600" b="0" i="0" u="none" strike="noStrike" kern="1200" cap="none" spc="0" normalizeH="0" baseline="0" noProof="0" dirty="0">
              <a:ln>
                <a:noFill/>
              </a:ln>
              <a:solidFill>
                <a:srgbClr val="000000"/>
              </a:solidFill>
              <a:effectLst/>
              <a:uLnTx/>
              <a:uFillTx/>
              <a:ea typeface="Microsoft YaHei Light" panose="020B0502040204020203" pitchFamily="34" charset="-122"/>
            </a:endParaRPr>
          </a:p>
        </p:txBody>
      </p:sp>
      <p:sp>
        <p:nvSpPr>
          <p:cNvPr id="3" name="Slide Number Placeholder 2">
            <a:extLst>
              <a:ext uri="{FF2B5EF4-FFF2-40B4-BE49-F238E27FC236}">
                <a16:creationId xmlns:a16="http://schemas.microsoft.com/office/drawing/2014/main" id="{A9208884-FFCA-C6CA-5032-D18B4DC3BF1C}"/>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sp>
        <p:nvSpPr>
          <p:cNvPr id="17" name="Textfeld 16">
            <a:extLst>
              <a:ext uri="{FF2B5EF4-FFF2-40B4-BE49-F238E27FC236}">
                <a16:creationId xmlns:a16="http://schemas.microsoft.com/office/drawing/2014/main" id="{F3270EEA-5CD7-1372-1821-D2C1C470D93B}"/>
              </a:ext>
            </a:extLst>
          </p:cNvPr>
          <p:cNvSpPr txBox="1"/>
          <p:nvPr/>
        </p:nvSpPr>
        <p:spPr bwMode="gray">
          <a:xfrm>
            <a:off x="5420500" y="3183393"/>
            <a:ext cx="1658090" cy="1476284"/>
          </a:xfrm>
          <a:prstGeom prst="rect">
            <a:avLst/>
          </a:prstGeom>
          <a:noFill/>
        </p:spPr>
        <p:txBody>
          <a:bodyPr wrap="none" lIns="0" tIns="0" rIns="0" bIns="0" rtlCol="0">
            <a:noAutofit/>
          </a:bodyPr>
          <a:lstStyle/>
          <a:p>
            <a:pPr algn="ctr">
              <a:spcBef>
                <a:spcPts val="400"/>
              </a:spcBef>
              <a:spcAft>
                <a:spcPts val="600"/>
              </a:spcAft>
              <a:buClrTx/>
            </a:pPr>
            <a:r>
              <a:rPr lang="zh-CN" altLang="en-US" sz="2000" dirty="0">
                <a:solidFill>
                  <a:srgbClr val="E2000F"/>
                </a:solidFill>
                <a:latin typeface="+mn-ea"/>
              </a:rPr>
              <a:t>减少</a:t>
            </a:r>
            <a:endParaRPr lang="en-US" altLang="zh-CN" sz="2000" dirty="0">
              <a:solidFill>
                <a:srgbClr val="E2000F"/>
              </a:solidFill>
              <a:latin typeface="+mn-ea"/>
            </a:endParaRPr>
          </a:p>
          <a:p>
            <a:pPr algn="ctr">
              <a:spcBef>
                <a:spcPts val="400"/>
              </a:spcBef>
              <a:spcAft>
                <a:spcPts val="600"/>
              </a:spcAft>
              <a:buClrTx/>
            </a:pPr>
            <a:r>
              <a:rPr lang="de-DE" sz="2000" b="1" dirty="0">
                <a:solidFill>
                  <a:srgbClr val="E2000F"/>
                </a:solidFill>
                <a:latin typeface="+mn-ea"/>
              </a:rPr>
              <a:t>35% </a:t>
            </a:r>
            <a:r>
              <a:rPr lang="zh-CN" altLang="en-US" sz="2000" dirty="0">
                <a:solidFill>
                  <a:srgbClr val="E2000F"/>
                </a:solidFill>
                <a:latin typeface="+mn-ea"/>
              </a:rPr>
              <a:t>
尺寸</a:t>
            </a:r>
            <a:endParaRPr lang="de-DE" sz="2000" dirty="0">
              <a:solidFill>
                <a:srgbClr val="E2000F"/>
              </a:solidFill>
              <a:latin typeface="+mn-ea"/>
            </a:endParaRPr>
          </a:p>
        </p:txBody>
      </p:sp>
      <p:sp>
        <p:nvSpPr>
          <p:cNvPr id="6" name="Pfeil: nach rechts 5">
            <a:extLst>
              <a:ext uri="{FF2B5EF4-FFF2-40B4-BE49-F238E27FC236}">
                <a16:creationId xmlns:a16="http://schemas.microsoft.com/office/drawing/2014/main" id="{0E26A70A-5B5F-9B5F-D498-C0F9FC3762D1}"/>
              </a:ext>
            </a:extLst>
          </p:cNvPr>
          <p:cNvSpPr/>
          <p:nvPr/>
        </p:nvSpPr>
        <p:spPr bwMode="gray">
          <a:xfrm rot="583736">
            <a:off x="5347149" y="2228123"/>
            <a:ext cx="1968218" cy="192080"/>
          </a:xfrm>
          <a:prstGeom prst="rightArrow">
            <a:avLst>
              <a:gd name="adj1" fmla="val 18447"/>
              <a:gd name="adj2" fmla="val 62908"/>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sp>
        <p:nvSpPr>
          <p:cNvPr id="11" name="Pfeil: nach rechts 10">
            <a:extLst>
              <a:ext uri="{FF2B5EF4-FFF2-40B4-BE49-F238E27FC236}">
                <a16:creationId xmlns:a16="http://schemas.microsoft.com/office/drawing/2014/main" id="{F5A2B395-C6FA-0206-0FE3-AAD90089C6D2}"/>
              </a:ext>
            </a:extLst>
          </p:cNvPr>
          <p:cNvSpPr/>
          <p:nvPr/>
        </p:nvSpPr>
        <p:spPr bwMode="gray">
          <a:xfrm>
            <a:off x="5345072" y="5347079"/>
            <a:ext cx="1968218" cy="200528"/>
          </a:xfrm>
          <a:prstGeom prst="rightArrow">
            <a:avLst>
              <a:gd name="adj1" fmla="val 18447"/>
              <a:gd name="adj2" fmla="val 62908"/>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1364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A48A681-89B5-C39E-3755-78A5A8224D8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3" name="Foliennummernplatzhalter 2">
            <a:extLst>
              <a:ext uri="{FF2B5EF4-FFF2-40B4-BE49-F238E27FC236}">
                <a16:creationId xmlns:a16="http://schemas.microsoft.com/office/drawing/2014/main" id="{4435308E-5AC4-1A1D-1F89-C1D02557A34E}"/>
              </a:ext>
            </a:extLst>
          </p:cNvPr>
          <p:cNvSpPr>
            <a:spLocks noGrp="1"/>
          </p:cNvSpPr>
          <p:nvPr>
            <p:ph type="sldNum" sz="quarter" idx="12"/>
          </p:nvPr>
        </p:nvSpPr>
        <p:spPr bwMode="gray">
          <a:prstGeom prst="rect">
            <a:avLst/>
          </a:prstGeom>
        </p:spPr>
        <p:txBody>
          <a:bodyPr vert="horz" wrap="none" lIns="0" tIns="0" rIns="0" bIns="108000" rtlCol="0" anchor="b"/>
          <a:lstStyle>
            <a:defPPr>
              <a:defRPr lang="en-US"/>
            </a:defPPr>
            <a:lvl1pPr marL="0" algn="l" defTabSz="1219170" rtl="0" eaLnBrk="1" latinLnBrk="0" hangingPunct="1">
              <a:defRPr sz="800" b="1"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800" b="1" i="0" u="none" strike="noStrike" kern="1200" cap="none" spc="0" normalizeH="0" baseline="0" noProof="0">
              <a:ln>
                <a:noFill/>
              </a:ln>
              <a:solidFill>
                <a:srgbClr val="000000"/>
              </a:solidFill>
              <a:effectLst/>
              <a:uLnTx/>
              <a:uFillTx/>
              <a:latin typeface="Verdana"/>
              <a:ea typeface="+mn-ea"/>
              <a:cs typeface="+mn-cs"/>
            </a:endParaRPr>
          </a:p>
        </p:txBody>
      </p:sp>
      <p:sp>
        <p:nvSpPr>
          <p:cNvPr id="156" name="Titel 155">
            <a:extLst>
              <a:ext uri="{FF2B5EF4-FFF2-40B4-BE49-F238E27FC236}">
                <a16:creationId xmlns:a16="http://schemas.microsoft.com/office/drawing/2014/main" id="{B77BA37D-DE11-2818-4BAB-C975715E08FB}"/>
              </a:ext>
            </a:extLst>
          </p:cNvPr>
          <p:cNvSpPr>
            <a:spLocks noGrp="1"/>
          </p:cNvSpPr>
          <p:nvPr>
            <p:ph type="title"/>
          </p:nvPr>
        </p:nvSpPr>
        <p:spPr/>
        <p:txBody>
          <a:bodyPr/>
          <a:lstStyle/>
          <a:p>
            <a:r>
              <a:rPr lang="zh-CN" altLang="en-US" dirty="0">
                <a:solidFill>
                  <a:srgbClr val="E2000F"/>
                </a:solidFill>
              </a:rPr>
              <a:t>赛米控丹佛斯车规级功率模块覆盖范围</a:t>
            </a:r>
            <a:endParaRPr lang="en-DE" dirty="0">
              <a:solidFill>
                <a:srgbClr val="E2000F"/>
              </a:solidFill>
            </a:endParaRPr>
          </a:p>
        </p:txBody>
      </p:sp>
      <p:sp>
        <p:nvSpPr>
          <p:cNvPr id="30" name="Textfeld 29">
            <a:extLst>
              <a:ext uri="{FF2B5EF4-FFF2-40B4-BE49-F238E27FC236}">
                <a16:creationId xmlns:a16="http://schemas.microsoft.com/office/drawing/2014/main" id="{848993BC-8C1B-EC6D-4059-82FAEA7C892B}"/>
              </a:ext>
            </a:extLst>
          </p:cNvPr>
          <p:cNvSpPr txBox="1"/>
          <p:nvPr/>
        </p:nvSpPr>
        <p:spPr bwMode="gray">
          <a:xfrm>
            <a:off x="681197" y="3847214"/>
            <a:ext cx="722487" cy="268517"/>
          </a:xfrm>
          <a:prstGeom prst="rect">
            <a:avLst/>
          </a:prstGeom>
          <a:noFill/>
        </p:spPr>
        <p:txBody>
          <a:bodyPr wrap="none" lIns="72000" tIns="72000" rIns="72000" bIns="72000" rtlCol="0">
            <a:spAutoFit/>
          </a:bodyPr>
          <a:lstStyle>
            <a:defPPr>
              <a:defRPr lang="de-DE"/>
            </a:defPPr>
            <a:lvl1pPr marR="0" lvl="0" indent="0" fontAlgn="auto">
              <a:lnSpc>
                <a:spcPct val="100000"/>
              </a:lnSpc>
              <a:spcBef>
                <a:spcPts val="200"/>
              </a:spcBef>
              <a:spcAft>
                <a:spcPts val="200"/>
              </a:spcAft>
              <a:buClrTx/>
              <a:buSzTx/>
              <a:buFontTx/>
              <a:buNone/>
              <a:tabLst/>
              <a:defRPr kumimoji="0" sz="1400" b="1" i="0" u="none" strike="noStrike" cap="none" spc="0" normalizeH="0" baseline="0">
                <a:ln>
                  <a:noFill/>
                </a:ln>
                <a:solidFill>
                  <a:srgbClr val="E2000F"/>
                </a:solidFill>
                <a:effectLst/>
                <a:uLnTx/>
                <a:uFillTx/>
                <a:latin typeface="Verdana"/>
              </a:defRPr>
            </a:lvl1pPr>
          </a:lstStyle>
          <a:p>
            <a:r>
              <a:rPr lang="de-DE" dirty="0"/>
              <a:t>eMPack®  </a:t>
            </a:r>
          </a:p>
        </p:txBody>
      </p:sp>
      <p:pic>
        <p:nvPicPr>
          <p:cNvPr id="31" name="Grafik 30">
            <a:extLst>
              <a:ext uri="{FF2B5EF4-FFF2-40B4-BE49-F238E27FC236}">
                <a16:creationId xmlns:a16="http://schemas.microsoft.com/office/drawing/2014/main" id="{58E0E463-73A9-081C-80B0-35B96DCE50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47494" y="3189930"/>
            <a:ext cx="1422190" cy="826667"/>
          </a:xfrm>
          <a:prstGeom prst="rect">
            <a:avLst/>
          </a:prstGeom>
        </p:spPr>
      </p:pic>
      <p:grpSp>
        <p:nvGrpSpPr>
          <p:cNvPr id="161" name="Gruppieren 160">
            <a:extLst>
              <a:ext uri="{FF2B5EF4-FFF2-40B4-BE49-F238E27FC236}">
                <a16:creationId xmlns:a16="http://schemas.microsoft.com/office/drawing/2014/main" id="{E4A6487B-C796-88B0-4A66-B95BED0C6C35}"/>
              </a:ext>
            </a:extLst>
          </p:cNvPr>
          <p:cNvGrpSpPr/>
          <p:nvPr/>
        </p:nvGrpSpPr>
        <p:grpSpPr>
          <a:xfrm>
            <a:off x="2388311" y="1767451"/>
            <a:ext cx="9201275" cy="330072"/>
            <a:chOff x="1693449" y="2165395"/>
            <a:chExt cx="7126701" cy="330072"/>
          </a:xfrm>
          <a:solidFill>
            <a:schemeClr val="bg1"/>
          </a:solidFill>
        </p:grpSpPr>
        <p:sp>
          <p:nvSpPr>
            <p:cNvPr id="162" name="Textfeld 161">
              <a:extLst>
                <a:ext uri="{FF2B5EF4-FFF2-40B4-BE49-F238E27FC236}">
                  <a16:creationId xmlns:a16="http://schemas.microsoft.com/office/drawing/2014/main" id="{21401B26-8F74-6EC1-52F7-3357A3DDACF2}"/>
                </a:ext>
              </a:extLst>
            </p:cNvPr>
            <p:cNvSpPr txBox="1"/>
            <p:nvPr/>
          </p:nvSpPr>
          <p:spPr bwMode="gray">
            <a:xfrm>
              <a:off x="1693449" y="2165395"/>
              <a:ext cx="682986" cy="330072"/>
            </a:xfrm>
            <a:prstGeom prst="rect">
              <a:avLst/>
            </a:prstGeom>
            <a:grpFill/>
            <a:ln>
              <a:solidFill>
                <a:schemeClr val="tx1"/>
              </a:solidFill>
            </a:ln>
          </p:spPr>
          <p:txBody>
            <a:bodyPr wrap="square" lIns="72000" tIns="72000" rIns="72000" bIns="72000" rtlCol="0">
              <a:spAutoFit/>
            </a:bodyPr>
            <a:lstStyle>
              <a:defPPr>
                <a:defRPr lang="de-DE"/>
              </a:defPPr>
              <a:lvl1pPr>
                <a:spcBef>
                  <a:spcPts val="200"/>
                </a:spcBef>
                <a:spcAft>
                  <a:spcPts val="200"/>
                </a:spcAft>
                <a:defRPr sz="1200"/>
              </a:lvl1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Verdana"/>
                  <a:ea typeface="+mn-ea"/>
                  <a:cs typeface="+mn-cs"/>
                </a:rPr>
                <a:t>60KW</a:t>
              </a:r>
            </a:p>
          </p:txBody>
        </p:sp>
        <p:sp>
          <p:nvSpPr>
            <p:cNvPr id="163" name="Textfeld 162">
              <a:extLst>
                <a:ext uri="{FF2B5EF4-FFF2-40B4-BE49-F238E27FC236}">
                  <a16:creationId xmlns:a16="http://schemas.microsoft.com/office/drawing/2014/main" id="{0FA9810B-B1C4-8671-AFE3-176415CF8E37}"/>
                </a:ext>
              </a:extLst>
            </p:cNvPr>
            <p:cNvSpPr txBox="1"/>
            <p:nvPr/>
          </p:nvSpPr>
          <p:spPr bwMode="gray">
            <a:xfrm>
              <a:off x="2376435" y="2165395"/>
              <a:ext cx="682678" cy="330072"/>
            </a:xfrm>
            <a:prstGeom prst="rect">
              <a:avLst/>
            </a:prstGeom>
            <a:grpFill/>
            <a:ln>
              <a:solidFill>
                <a:schemeClr val="tx1"/>
              </a:solidFill>
            </a:ln>
          </p:spPr>
          <p:txBody>
            <a:bodyPr wrap="square" lIns="72000" tIns="72000" rIns="72000" bIns="72000" rtlCol="0">
              <a:spAutoFit/>
            </a:bodyPr>
            <a:lstStyle>
              <a:defPPr>
                <a:defRPr lang="de-DE"/>
              </a:defPPr>
              <a:lvl1pPr>
                <a:spcBef>
                  <a:spcPts val="200"/>
                </a:spcBef>
                <a:spcAft>
                  <a:spcPts val="200"/>
                </a:spcAft>
                <a:defRPr sz="1200"/>
              </a:lvl1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a:ln>
                    <a:noFill/>
                  </a:ln>
                  <a:solidFill>
                    <a:srgbClr val="000000"/>
                  </a:solidFill>
                  <a:effectLst/>
                  <a:uLnTx/>
                  <a:uFillTx/>
                  <a:latin typeface="Verdana"/>
                  <a:ea typeface="+mn-ea"/>
                  <a:cs typeface="+mn-cs"/>
                </a:rPr>
                <a:t>90KW</a:t>
              </a:r>
            </a:p>
          </p:txBody>
        </p:sp>
        <p:sp>
          <p:nvSpPr>
            <p:cNvPr id="164" name="Textfeld 163">
              <a:extLst>
                <a:ext uri="{FF2B5EF4-FFF2-40B4-BE49-F238E27FC236}">
                  <a16:creationId xmlns:a16="http://schemas.microsoft.com/office/drawing/2014/main" id="{B9A49D44-C30B-2CB0-44F5-27B1BF7C255A}"/>
                </a:ext>
              </a:extLst>
            </p:cNvPr>
            <p:cNvSpPr txBox="1"/>
            <p:nvPr/>
          </p:nvSpPr>
          <p:spPr bwMode="gray">
            <a:xfrm>
              <a:off x="3061668" y="2165395"/>
              <a:ext cx="725723" cy="330072"/>
            </a:xfrm>
            <a:prstGeom prst="rect">
              <a:avLst/>
            </a:prstGeom>
            <a:grpFill/>
            <a:ln>
              <a:solidFill>
                <a:schemeClr val="tx1"/>
              </a:solidFill>
            </a:ln>
          </p:spPr>
          <p:txBody>
            <a:bodyPr wrap="square" lIns="72000" tIns="72000" rIns="72000" bIns="7200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a:ln>
                    <a:noFill/>
                  </a:ln>
                  <a:solidFill>
                    <a:srgbClr val="000000"/>
                  </a:solidFill>
                  <a:effectLst/>
                  <a:uLnTx/>
                  <a:uFillTx/>
                  <a:latin typeface="Verdana"/>
                  <a:ea typeface="+mn-ea"/>
                  <a:cs typeface="+mn-cs"/>
                </a:rPr>
                <a:t>120KW</a:t>
              </a:r>
            </a:p>
          </p:txBody>
        </p:sp>
        <p:sp>
          <p:nvSpPr>
            <p:cNvPr id="165" name="Textfeld 164">
              <a:extLst>
                <a:ext uri="{FF2B5EF4-FFF2-40B4-BE49-F238E27FC236}">
                  <a16:creationId xmlns:a16="http://schemas.microsoft.com/office/drawing/2014/main" id="{A462756A-CEC5-264E-73D1-E3F88CD32A78}"/>
                </a:ext>
              </a:extLst>
            </p:cNvPr>
            <p:cNvSpPr txBox="1"/>
            <p:nvPr/>
          </p:nvSpPr>
          <p:spPr bwMode="gray">
            <a:xfrm>
              <a:off x="3787392" y="2165395"/>
              <a:ext cx="779470" cy="330072"/>
            </a:xfrm>
            <a:prstGeom prst="rect">
              <a:avLst/>
            </a:prstGeom>
            <a:grpFill/>
            <a:ln>
              <a:solidFill>
                <a:schemeClr val="tx1"/>
              </a:solidFill>
            </a:ln>
          </p:spPr>
          <p:txBody>
            <a:bodyPr wrap="square" lIns="72000" tIns="72000" rIns="72000" bIns="7200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a:ln>
                    <a:noFill/>
                  </a:ln>
                  <a:solidFill>
                    <a:srgbClr val="000000"/>
                  </a:solidFill>
                  <a:effectLst/>
                  <a:uLnTx/>
                  <a:uFillTx/>
                  <a:latin typeface="Verdana"/>
                  <a:ea typeface="+mn-ea"/>
                  <a:cs typeface="+mn-cs"/>
                </a:rPr>
                <a:t>150KW</a:t>
              </a:r>
            </a:p>
          </p:txBody>
        </p:sp>
        <p:sp>
          <p:nvSpPr>
            <p:cNvPr id="166" name="Textfeld 165">
              <a:extLst>
                <a:ext uri="{FF2B5EF4-FFF2-40B4-BE49-F238E27FC236}">
                  <a16:creationId xmlns:a16="http://schemas.microsoft.com/office/drawing/2014/main" id="{D3FDBA7E-B9A0-1340-4A4A-A2782FFDBF41}"/>
                </a:ext>
              </a:extLst>
            </p:cNvPr>
            <p:cNvSpPr txBox="1"/>
            <p:nvPr/>
          </p:nvSpPr>
          <p:spPr bwMode="gray">
            <a:xfrm>
              <a:off x="4566862" y="2165395"/>
              <a:ext cx="859134" cy="330072"/>
            </a:xfrm>
            <a:prstGeom prst="rect">
              <a:avLst/>
            </a:prstGeom>
            <a:grpFill/>
            <a:ln>
              <a:solidFill>
                <a:schemeClr val="tx1"/>
              </a:solidFill>
            </a:ln>
          </p:spPr>
          <p:txBody>
            <a:bodyPr wrap="square" lIns="72000" tIns="72000" rIns="72000" bIns="7200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a:ln>
                    <a:noFill/>
                  </a:ln>
                  <a:solidFill>
                    <a:srgbClr val="000000"/>
                  </a:solidFill>
                  <a:effectLst/>
                  <a:uLnTx/>
                  <a:uFillTx/>
                  <a:latin typeface="Verdana"/>
                  <a:ea typeface="+mn-ea"/>
                  <a:cs typeface="+mn-cs"/>
                </a:rPr>
                <a:t>200KW</a:t>
              </a:r>
            </a:p>
          </p:txBody>
        </p:sp>
        <p:sp>
          <p:nvSpPr>
            <p:cNvPr id="167" name="Textfeld 166">
              <a:extLst>
                <a:ext uri="{FF2B5EF4-FFF2-40B4-BE49-F238E27FC236}">
                  <a16:creationId xmlns:a16="http://schemas.microsoft.com/office/drawing/2014/main" id="{49A41E13-3CB9-400D-5F1B-3144AEADE24C}"/>
                </a:ext>
              </a:extLst>
            </p:cNvPr>
            <p:cNvSpPr txBox="1"/>
            <p:nvPr/>
          </p:nvSpPr>
          <p:spPr bwMode="gray">
            <a:xfrm>
              <a:off x="5426110" y="2165395"/>
              <a:ext cx="859134" cy="330072"/>
            </a:xfrm>
            <a:prstGeom prst="rect">
              <a:avLst/>
            </a:prstGeom>
            <a:grpFill/>
            <a:ln>
              <a:solidFill>
                <a:schemeClr val="tx1"/>
              </a:solidFill>
            </a:ln>
          </p:spPr>
          <p:txBody>
            <a:bodyPr wrap="square" lIns="72000" tIns="72000" rIns="72000" bIns="7200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a:ln>
                    <a:noFill/>
                  </a:ln>
                  <a:solidFill>
                    <a:srgbClr val="000000"/>
                  </a:solidFill>
                  <a:effectLst/>
                  <a:uLnTx/>
                  <a:uFillTx/>
                  <a:latin typeface="Verdana"/>
                  <a:ea typeface="+mn-ea"/>
                  <a:cs typeface="+mn-cs"/>
                </a:rPr>
                <a:t>250KW</a:t>
              </a:r>
            </a:p>
          </p:txBody>
        </p:sp>
        <p:sp>
          <p:nvSpPr>
            <p:cNvPr id="168" name="Textfeld 167">
              <a:extLst>
                <a:ext uri="{FF2B5EF4-FFF2-40B4-BE49-F238E27FC236}">
                  <a16:creationId xmlns:a16="http://schemas.microsoft.com/office/drawing/2014/main" id="{AFBC7937-12F3-3B11-BD2E-3787B7EA5272}"/>
                </a:ext>
              </a:extLst>
            </p:cNvPr>
            <p:cNvSpPr txBox="1"/>
            <p:nvPr/>
          </p:nvSpPr>
          <p:spPr bwMode="gray">
            <a:xfrm>
              <a:off x="6285244" y="2165395"/>
              <a:ext cx="859134" cy="330072"/>
            </a:xfrm>
            <a:prstGeom prst="rect">
              <a:avLst/>
            </a:prstGeom>
            <a:grpFill/>
            <a:ln>
              <a:solidFill>
                <a:schemeClr val="tx1"/>
              </a:solidFill>
            </a:ln>
          </p:spPr>
          <p:txBody>
            <a:bodyPr wrap="square" lIns="72000" tIns="72000" rIns="72000" bIns="72000" rtlCol="0">
              <a:spAutoFit/>
            </a:bodyPr>
            <a:lstStyle>
              <a:defPPr>
                <a:defRPr lang="de-DE"/>
              </a:defPPr>
              <a:lvl1pPr>
                <a:spcBef>
                  <a:spcPts val="200"/>
                </a:spcBef>
                <a:spcAft>
                  <a:spcPts val="200"/>
                </a:spcAft>
                <a:defRPr sz="1200"/>
              </a:lvl1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a:ln>
                    <a:noFill/>
                  </a:ln>
                  <a:solidFill>
                    <a:srgbClr val="000000"/>
                  </a:solidFill>
                  <a:effectLst/>
                  <a:uLnTx/>
                  <a:uFillTx/>
                  <a:latin typeface="Verdana"/>
                  <a:ea typeface="+mn-ea"/>
                  <a:cs typeface="+mn-cs"/>
                </a:rPr>
                <a:t>300KW</a:t>
              </a:r>
            </a:p>
          </p:txBody>
        </p:sp>
        <p:sp>
          <p:nvSpPr>
            <p:cNvPr id="169" name="Textfeld 168">
              <a:extLst>
                <a:ext uri="{FF2B5EF4-FFF2-40B4-BE49-F238E27FC236}">
                  <a16:creationId xmlns:a16="http://schemas.microsoft.com/office/drawing/2014/main" id="{EA4BAF8F-9A5F-BB1A-6A04-EC4CC6BF26A9}"/>
                </a:ext>
              </a:extLst>
            </p:cNvPr>
            <p:cNvSpPr txBox="1"/>
            <p:nvPr/>
          </p:nvSpPr>
          <p:spPr bwMode="gray">
            <a:xfrm>
              <a:off x="7144378" y="2165395"/>
              <a:ext cx="859134" cy="330072"/>
            </a:xfrm>
            <a:prstGeom prst="rect">
              <a:avLst/>
            </a:prstGeom>
            <a:grpFill/>
            <a:ln>
              <a:solidFill>
                <a:schemeClr val="tx1"/>
              </a:solidFill>
            </a:ln>
          </p:spPr>
          <p:txBody>
            <a:bodyPr wrap="square" lIns="72000" tIns="72000" rIns="72000" bIns="7200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a:ln>
                    <a:noFill/>
                  </a:ln>
                  <a:solidFill>
                    <a:srgbClr val="000000"/>
                  </a:solidFill>
                  <a:effectLst/>
                  <a:uLnTx/>
                  <a:uFillTx/>
                  <a:latin typeface="Verdana"/>
                  <a:ea typeface="+mn-ea"/>
                  <a:cs typeface="+mn-cs"/>
                </a:rPr>
                <a:t>500KW</a:t>
              </a:r>
            </a:p>
          </p:txBody>
        </p:sp>
        <p:sp>
          <p:nvSpPr>
            <p:cNvPr id="170" name="Textfeld 169">
              <a:extLst>
                <a:ext uri="{FF2B5EF4-FFF2-40B4-BE49-F238E27FC236}">
                  <a16:creationId xmlns:a16="http://schemas.microsoft.com/office/drawing/2014/main" id="{457020E9-39DF-1269-A18B-D0B2EBA9FA63}"/>
                </a:ext>
              </a:extLst>
            </p:cNvPr>
            <p:cNvSpPr txBox="1"/>
            <p:nvPr/>
          </p:nvSpPr>
          <p:spPr bwMode="gray">
            <a:xfrm>
              <a:off x="8003512" y="2165395"/>
              <a:ext cx="816638" cy="330072"/>
            </a:xfrm>
            <a:prstGeom prst="rect">
              <a:avLst/>
            </a:prstGeom>
            <a:grpFill/>
            <a:ln>
              <a:solidFill>
                <a:schemeClr val="tx1"/>
              </a:solidFill>
            </a:ln>
          </p:spPr>
          <p:txBody>
            <a:bodyPr wrap="square" lIns="72000" tIns="72000" rIns="72000" bIns="7200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200" b="0" i="0" u="none" strike="noStrike" kern="1200" cap="none" spc="0" normalizeH="0" baseline="0" noProof="0">
                  <a:ln>
                    <a:noFill/>
                  </a:ln>
                  <a:solidFill>
                    <a:srgbClr val="000000"/>
                  </a:solidFill>
                  <a:effectLst/>
                  <a:uLnTx/>
                  <a:uFillTx/>
                  <a:latin typeface="Verdana"/>
                  <a:ea typeface="+mn-ea"/>
                  <a:cs typeface="+mn-cs"/>
                </a:rPr>
                <a:t>750KW</a:t>
              </a:r>
            </a:p>
          </p:txBody>
        </p:sp>
      </p:grpSp>
      <p:sp>
        <p:nvSpPr>
          <p:cNvPr id="175" name="Rechteck 174">
            <a:extLst>
              <a:ext uri="{FF2B5EF4-FFF2-40B4-BE49-F238E27FC236}">
                <a16:creationId xmlns:a16="http://schemas.microsoft.com/office/drawing/2014/main" id="{47CD0304-C6EF-2827-6059-59B9360E1081}"/>
              </a:ext>
            </a:extLst>
          </p:cNvPr>
          <p:cNvSpPr/>
          <p:nvPr/>
        </p:nvSpPr>
        <p:spPr bwMode="gray">
          <a:xfrm>
            <a:off x="5594350" y="3644590"/>
            <a:ext cx="4940875" cy="3216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r" defTabSz="914400" rtl="0" eaLnBrk="1" fontAlgn="auto" latinLnBrk="0" hangingPunct="1">
              <a:lnSpc>
                <a:spcPct val="100000"/>
              </a:lnSpc>
              <a:spcBef>
                <a:spcPts val="400"/>
              </a:spcBef>
              <a:spcAft>
                <a:spcPts val="400"/>
              </a:spcAft>
              <a:buClr>
                <a:prstClr val="white"/>
              </a:buClr>
              <a:buSzTx/>
              <a:buFontTx/>
              <a:buNone/>
              <a:tabLst/>
              <a:defRPr/>
            </a:pPr>
            <a:r>
              <a:rPr kumimoji="0" lang="de-DE" sz="1000" b="0" i="0" u="none" strike="noStrike" kern="1200" cap="none" spc="0" normalizeH="0" baseline="0" noProof="0">
                <a:ln>
                  <a:noFill/>
                </a:ln>
                <a:solidFill>
                  <a:prstClr val="white"/>
                </a:solidFill>
                <a:effectLst/>
                <a:uLnTx/>
                <a:uFillTx/>
                <a:latin typeface="Verdana"/>
                <a:ea typeface="+mn-ea"/>
                <a:cs typeface="+mn-cs"/>
              </a:rPr>
              <a:t>1200V </a:t>
            </a:r>
            <a:r>
              <a:rPr kumimoji="0" lang="de-DE" sz="1000" b="0" i="0" u="none" strike="noStrike" kern="1200" cap="none" spc="0" normalizeH="0" baseline="0" noProof="0" err="1">
                <a:ln>
                  <a:noFill/>
                </a:ln>
                <a:solidFill>
                  <a:prstClr val="white"/>
                </a:solidFill>
                <a:effectLst/>
                <a:uLnTx/>
                <a:uFillTx/>
                <a:latin typeface="Verdana"/>
                <a:ea typeface="+mn-ea"/>
                <a:cs typeface="+mn-cs"/>
              </a:rPr>
              <a:t>SiC</a:t>
            </a:r>
            <a:endParaRPr kumimoji="0" lang="de-DE" sz="1000" b="0" i="0" u="none" strike="noStrike" kern="1200" cap="none" spc="0" normalizeH="0" baseline="0" noProof="0">
              <a:ln>
                <a:noFill/>
              </a:ln>
              <a:solidFill>
                <a:prstClr val="white"/>
              </a:solidFill>
              <a:effectLst/>
              <a:uLnTx/>
              <a:uFillTx/>
              <a:latin typeface="Verdana"/>
              <a:ea typeface="+mn-ea"/>
              <a:cs typeface="+mn-cs"/>
            </a:endParaRPr>
          </a:p>
        </p:txBody>
      </p:sp>
      <p:sp>
        <p:nvSpPr>
          <p:cNvPr id="176" name="Rechteck 175">
            <a:extLst>
              <a:ext uri="{FF2B5EF4-FFF2-40B4-BE49-F238E27FC236}">
                <a16:creationId xmlns:a16="http://schemas.microsoft.com/office/drawing/2014/main" id="{ACB7BA09-383F-1A70-2D97-BC839E65F5D8}"/>
              </a:ext>
            </a:extLst>
          </p:cNvPr>
          <p:cNvSpPr/>
          <p:nvPr/>
        </p:nvSpPr>
        <p:spPr bwMode="gray">
          <a:xfrm>
            <a:off x="5594350" y="3284133"/>
            <a:ext cx="3831648" cy="3195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r" defTabSz="914400" rtl="0" eaLnBrk="1" fontAlgn="auto" latinLnBrk="0" hangingPunct="1">
              <a:lnSpc>
                <a:spcPct val="100000"/>
              </a:lnSpc>
              <a:spcBef>
                <a:spcPts val="400"/>
              </a:spcBef>
              <a:spcAft>
                <a:spcPts val="400"/>
              </a:spcAft>
              <a:buClr>
                <a:prstClr val="white"/>
              </a:buClr>
              <a:buSzTx/>
              <a:buFontTx/>
              <a:buNone/>
              <a:tabLst/>
              <a:defRPr/>
            </a:pPr>
            <a:r>
              <a:rPr kumimoji="0" lang="de-DE" sz="1000" b="0" i="0" u="none" strike="noStrike" kern="1200" cap="none" spc="0" normalizeH="0" baseline="0" noProof="0">
                <a:ln>
                  <a:noFill/>
                </a:ln>
                <a:solidFill>
                  <a:prstClr val="white"/>
                </a:solidFill>
                <a:effectLst/>
                <a:uLnTx/>
                <a:uFillTx/>
                <a:latin typeface="Verdana"/>
                <a:ea typeface="+mn-ea"/>
                <a:cs typeface="+mn-cs"/>
              </a:rPr>
              <a:t>750V </a:t>
            </a:r>
            <a:r>
              <a:rPr kumimoji="0" lang="de-DE" sz="1000" b="0" i="0" u="none" strike="noStrike" kern="1200" cap="none" spc="0" normalizeH="0" baseline="0" noProof="0" err="1">
                <a:ln>
                  <a:noFill/>
                </a:ln>
                <a:solidFill>
                  <a:prstClr val="white"/>
                </a:solidFill>
                <a:effectLst/>
                <a:uLnTx/>
                <a:uFillTx/>
                <a:latin typeface="Verdana"/>
                <a:ea typeface="+mn-ea"/>
                <a:cs typeface="+mn-cs"/>
              </a:rPr>
              <a:t>SiC</a:t>
            </a:r>
            <a:endParaRPr kumimoji="0" lang="de-DE" sz="100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2">
            <a:extLst>
              <a:ext uri="{FF2B5EF4-FFF2-40B4-BE49-F238E27FC236}">
                <a16:creationId xmlns:a16="http://schemas.microsoft.com/office/drawing/2014/main" id="{6F9878C5-4292-8A34-B9BD-F098D4CE387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938136" y="2339536"/>
            <a:ext cx="1092716" cy="590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B1CF8A4A-7D2E-9F56-97A0-11FA40ED3CDE}"/>
              </a:ext>
            </a:extLst>
          </p:cNvPr>
          <p:cNvSpPr txBox="1"/>
          <p:nvPr/>
        </p:nvSpPr>
        <p:spPr bwMode="gray">
          <a:xfrm>
            <a:off x="681196" y="2894085"/>
            <a:ext cx="3048445" cy="360850"/>
          </a:xfrm>
          <a:prstGeom prst="rect">
            <a:avLst/>
          </a:prstGeom>
          <a:noFill/>
        </p:spPr>
        <p:txBody>
          <a:bodyPr wrap="none" lIns="72000" tIns="72000" rIns="72000" bIns="7200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de-DE" sz="1400" b="1" i="0" u="none" strike="noStrike" kern="1200" cap="none" spc="0" normalizeH="0" baseline="0" noProof="0" dirty="0">
                <a:ln>
                  <a:noFill/>
                </a:ln>
                <a:solidFill>
                  <a:srgbClr val="E2000F"/>
                </a:solidFill>
                <a:effectLst/>
                <a:uLnTx/>
                <a:uFillTx/>
                <a:latin typeface="Verdana"/>
                <a:ea typeface="+mn-ea"/>
                <a:cs typeface="+mn-cs"/>
              </a:rPr>
              <a:t>DCM</a:t>
            </a:r>
            <a:r>
              <a:rPr kumimoji="0" lang="en-GB" sz="1400" b="0" i="0" u="none" strike="noStrike" kern="1200" cap="none" spc="0" normalizeH="0" baseline="0" noProof="0" dirty="0">
                <a:ln>
                  <a:noFill/>
                </a:ln>
                <a:solidFill>
                  <a:srgbClr val="E2000F"/>
                </a:solidFill>
                <a:effectLst/>
                <a:uLnTx/>
                <a:uFillTx/>
                <a:latin typeface="Verdana"/>
                <a:ea typeface="+mn-ea"/>
                <a:cs typeface="+mn-cs"/>
              </a:rPr>
              <a:t>™ </a:t>
            </a:r>
            <a:r>
              <a:rPr kumimoji="0" lang="de-DE" sz="1400" b="1" i="0" u="none" strike="noStrike" kern="1200" cap="none" spc="0" normalizeH="0" baseline="0" noProof="0" dirty="0">
                <a:ln>
                  <a:noFill/>
                </a:ln>
                <a:solidFill>
                  <a:srgbClr val="E2000F"/>
                </a:solidFill>
                <a:effectLst/>
                <a:uLnTx/>
                <a:uFillTx/>
                <a:latin typeface="Verdana"/>
                <a:ea typeface="+mn-ea"/>
                <a:cs typeface="+mn-cs"/>
              </a:rPr>
              <a:t>1000 / DCM</a:t>
            </a:r>
            <a:r>
              <a:rPr kumimoji="0" lang="en-GB" sz="1400" b="0" i="0" u="none" strike="noStrike" kern="1200" cap="none" spc="0" normalizeH="0" baseline="0" noProof="0" dirty="0">
                <a:ln>
                  <a:noFill/>
                </a:ln>
                <a:solidFill>
                  <a:srgbClr val="E2000F"/>
                </a:solidFill>
                <a:effectLst/>
                <a:uLnTx/>
                <a:uFillTx/>
                <a:latin typeface="Verdana"/>
                <a:ea typeface="+mn-ea"/>
                <a:cs typeface="+mn-cs"/>
              </a:rPr>
              <a:t>™ </a:t>
            </a:r>
            <a:r>
              <a:rPr kumimoji="0" lang="de-DE" sz="1400" b="1" i="0" u="none" strike="noStrike" kern="1200" cap="none" spc="0" normalizeH="0" baseline="0" noProof="0" dirty="0">
                <a:ln>
                  <a:noFill/>
                </a:ln>
                <a:solidFill>
                  <a:srgbClr val="E2000F"/>
                </a:solidFill>
                <a:effectLst/>
                <a:uLnTx/>
                <a:uFillTx/>
                <a:latin typeface="Verdana"/>
                <a:ea typeface="+mn-ea"/>
                <a:cs typeface="+mn-cs"/>
              </a:rPr>
              <a:t>1000X  </a:t>
            </a:r>
          </a:p>
        </p:txBody>
      </p:sp>
      <p:sp>
        <p:nvSpPr>
          <p:cNvPr id="6" name="Rechteck 5">
            <a:extLst>
              <a:ext uri="{FF2B5EF4-FFF2-40B4-BE49-F238E27FC236}">
                <a16:creationId xmlns:a16="http://schemas.microsoft.com/office/drawing/2014/main" id="{3C484F83-FA93-BCBC-4538-599292907E30}"/>
              </a:ext>
            </a:extLst>
          </p:cNvPr>
          <p:cNvSpPr/>
          <p:nvPr/>
        </p:nvSpPr>
        <p:spPr bwMode="gray">
          <a:xfrm>
            <a:off x="5594350" y="2694335"/>
            <a:ext cx="4606106" cy="3383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r" defTabSz="914400" rtl="0" eaLnBrk="1" fontAlgn="auto" latinLnBrk="0" hangingPunct="1">
              <a:lnSpc>
                <a:spcPct val="100000"/>
              </a:lnSpc>
              <a:spcBef>
                <a:spcPts val="400"/>
              </a:spcBef>
              <a:spcAft>
                <a:spcPts val="400"/>
              </a:spcAft>
              <a:buClr>
                <a:prstClr val="white"/>
              </a:buClr>
              <a:buSzTx/>
              <a:buFontTx/>
              <a:buNone/>
              <a:tabLst/>
              <a:defRPr/>
            </a:pPr>
            <a:r>
              <a:rPr kumimoji="0" lang="de-DE" sz="1000" b="0" i="0" u="none" strike="noStrike" kern="1200" cap="none" spc="0" normalizeH="0" baseline="0" noProof="0">
                <a:ln>
                  <a:noFill/>
                </a:ln>
                <a:solidFill>
                  <a:prstClr val="white"/>
                </a:solidFill>
                <a:effectLst/>
                <a:uLnTx/>
                <a:uFillTx/>
                <a:latin typeface="Verdana"/>
                <a:ea typeface="+mn-ea"/>
                <a:cs typeface="+mn-cs"/>
              </a:rPr>
              <a:t>1200V </a:t>
            </a:r>
            <a:r>
              <a:rPr kumimoji="0" lang="de-DE" sz="1000" b="0" i="0" u="none" strike="noStrike" kern="1200" cap="none" spc="0" normalizeH="0" baseline="0" noProof="0" err="1">
                <a:ln>
                  <a:noFill/>
                </a:ln>
                <a:solidFill>
                  <a:prstClr val="white"/>
                </a:solidFill>
                <a:effectLst/>
                <a:uLnTx/>
                <a:uFillTx/>
                <a:latin typeface="Verdana"/>
                <a:ea typeface="+mn-ea"/>
                <a:cs typeface="+mn-cs"/>
              </a:rPr>
              <a:t>SiC</a:t>
            </a:r>
            <a:endParaRPr kumimoji="0" lang="de-DE" sz="1000" b="0" i="0" u="none" strike="noStrike" kern="1200" cap="none" spc="0" normalizeH="0" baseline="0" noProof="0">
              <a:ln>
                <a:noFill/>
              </a:ln>
              <a:solidFill>
                <a:prstClr val="white"/>
              </a:solidFill>
              <a:effectLst/>
              <a:uLnTx/>
              <a:uFillTx/>
              <a:latin typeface="Verdana"/>
              <a:ea typeface="+mn-ea"/>
              <a:cs typeface="+mn-cs"/>
            </a:endParaRPr>
          </a:p>
        </p:txBody>
      </p:sp>
      <p:pic>
        <p:nvPicPr>
          <p:cNvPr id="7" name="Content Placeholder 4">
            <a:extLst>
              <a:ext uri="{FF2B5EF4-FFF2-40B4-BE49-F238E27FC236}">
                <a16:creationId xmlns:a16="http://schemas.microsoft.com/office/drawing/2014/main" id="{72F1A623-7747-3FD3-79DF-730442BDF46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67376" y="4214494"/>
            <a:ext cx="1298682" cy="760716"/>
          </a:xfrm>
          <a:prstGeom prst="rect">
            <a:avLst/>
          </a:prstGeom>
        </p:spPr>
      </p:pic>
      <p:sp>
        <p:nvSpPr>
          <p:cNvPr id="8" name="Textfeld 7">
            <a:extLst>
              <a:ext uri="{FF2B5EF4-FFF2-40B4-BE49-F238E27FC236}">
                <a16:creationId xmlns:a16="http://schemas.microsoft.com/office/drawing/2014/main" id="{87FA29CE-F289-9A54-78B6-428FB1DC1F3B}"/>
              </a:ext>
            </a:extLst>
          </p:cNvPr>
          <p:cNvSpPr txBox="1"/>
          <p:nvPr/>
        </p:nvSpPr>
        <p:spPr bwMode="gray">
          <a:xfrm>
            <a:off x="681197" y="4921692"/>
            <a:ext cx="643941" cy="268517"/>
          </a:xfrm>
          <a:prstGeom prst="rect">
            <a:avLst/>
          </a:prstGeom>
          <a:noFill/>
        </p:spPr>
        <p:txBody>
          <a:bodyPr wrap="none" lIns="72000" tIns="72000" rIns="72000" bIns="72000" rtlCol="0">
            <a:spAutoFit/>
          </a:bodyPr>
          <a:lstStyle>
            <a:defPPr>
              <a:defRPr lang="de-DE"/>
            </a:defPPr>
            <a:lvl1pPr marR="0" lvl="0" indent="0" fontAlgn="auto">
              <a:lnSpc>
                <a:spcPct val="100000"/>
              </a:lnSpc>
              <a:spcBef>
                <a:spcPts val="200"/>
              </a:spcBef>
              <a:spcAft>
                <a:spcPts val="200"/>
              </a:spcAft>
              <a:buClrTx/>
              <a:buSzTx/>
              <a:buFontTx/>
              <a:buNone/>
              <a:tabLst/>
              <a:defRPr kumimoji="0" sz="1400" b="1" i="0" u="none" strike="noStrike" cap="none" spc="0" normalizeH="0" baseline="0">
                <a:ln>
                  <a:noFill/>
                </a:ln>
                <a:solidFill>
                  <a:srgbClr val="E2000F"/>
                </a:solidFill>
                <a:effectLst/>
                <a:uLnTx/>
                <a:uFillTx/>
                <a:latin typeface="Verdana"/>
              </a:defRPr>
            </a:lvl1pPr>
          </a:lstStyle>
          <a:p>
            <a:r>
              <a:rPr lang="de-DE" dirty="0"/>
              <a:t>DCM</a:t>
            </a:r>
            <a:r>
              <a:rPr lang="en-GB" dirty="0"/>
              <a:t>™ S</a:t>
            </a:r>
            <a:r>
              <a:rPr lang="de-DE" dirty="0"/>
              <a:t> </a:t>
            </a:r>
          </a:p>
        </p:txBody>
      </p:sp>
      <p:sp>
        <p:nvSpPr>
          <p:cNvPr id="9" name="Rechteck 8">
            <a:extLst>
              <a:ext uri="{FF2B5EF4-FFF2-40B4-BE49-F238E27FC236}">
                <a16:creationId xmlns:a16="http://schemas.microsoft.com/office/drawing/2014/main" id="{C64CBFE2-F00C-43F5-4B71-6E0C2C29E89A}"/>
              </a:ext>
            </a:extLst>
          </p:cNvPr>
          <p:cNvSpPr/>
          <p:nvPr/>
        </p:nvSpPr>
        <p:spPr bwMode="gray">
          <a:xfrm>
            <a:off x="3270112" y="4596873"/>
            <a:ext cx="5046659" cy="3152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r" defTabSz="914400" rtl="0" eaLnBrk="1" fontAlgn="auto" latinLnBrk="0" hangingPunct="1">
              <a:lnSpc>
                <a:spcPct val="100000"/>
              </a:lnSpc>
              <a:spcBef>
                <a:spcPts val="400"/>
              </a:spcBef>
              <a:spcAft>
                <a:spcPts val="400"/>
              </a:spcAft>
              <a:buClr>
                <a:prstClr val="white"/>
              </a:buClr>
              <a:buSzTx/>
              <a:buFontTx/>
              <a:buNone/>
              <a:tabLst/>
              <a:defRPr/>
            </a:pPr>
            <a:r>
              <a:rPr kumimoji="0" lang="de-DE" sz="1000" b="0" i="0" u="none" strike="noStrike" kern="1200" cap="none" spc="0" normalizeH="0" baseline="0" noProof="0">
                <a:ln>
                  <a:noFill/>
                </a:ln>
                <a:solidFill>
                  <a:prstClr val="white"/>
                </a:solidFill>
                <a:effectLst/>
                <a:uLnTx/>
                <a:uFillTx/>
                <a:latin typeface="Verdana"/>
                <a:ea typeface="+mn-ea"/>
                <a:cs typeface="+mn-cs"/>
              </a:rPr>
              <a:t>1200V </a:t>
            </a:r>
            <a:r>
              <a:rPr kumimoji="0" lang="de-DE" sz="1000" b="0" i="0" u="none" strike="noStrike" kern="1200" cap="none" spc="0" normalizeH="0" baseline="0" noProof="0" err="1">
                <a:ln>
                  <a:noFill/>
                </a:ln>
                <a:solidFill>
                  <a:prstClr val="white"/>
                </a:solidFill>
                <a:effectLst/>
                <a:uLnTx/>
                <a:uFillTx/>
                <a:latin typeface="Verdana"/>
                <a:ea typeface="+mn-ea"/>
                <a:cs typeface="+mn-cs"/>
              </a:rPr>
              <a:t>SiC</a:t>
            </a:r>
            <a:endParaRPr kumimoji="0" lang="de-DE" sz="1000" b="0" i="0" u="none" strike="noStrike" kern="1200" cap="none" spc="0" normalizeH="0" baseline="0" noProof="0">
              <a:ln>
                <a:noFill/>
              </a:ln>
              <a:solidFill>
                <a:prstClr val="white"/>
              </a:solidFill>
              <a:effectLst/>
              <a:uLnTx/>
              <a:uFillTx/>
              <a:latin typeface="Verdana"/>
              <a:ea typeface="+mn-ea"/>
              <a:cs typeface="+mn-cs"/>
            </a:endParaRPr>
          </a:p>
        </p:txBody>
      </p:sp>
      <p:sp>
        <p:nvSpPr>
          <p:cNvPr id="11" name="Rechteck 5">
            <a:extLst>
              <a:ext uri="{FF2B5EF4-FFF2-40B4-BE49-F238E27FC236}">
                <a16:creationId xmlns:a16="http://schemas.microsoft.com/office/drawing/2014/main" id="{AB64A25B-52F3-E0C7-9385-5F24D0A54675}"/>
              </a:ext>
            </a:extLst>
          </p:cNvPr>
          <p:cNvSpPr/>
          <p:nvPr/>
        </p:nvSpPr>
        <p:spPr bwMode="gray">
          <a:xfrm>
            <a:off x="5594350" y="2306856"/>
            <a:ext cx="3525986" cy="3383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r" defTabSz="914400" rtl="0" eaLnBrk="1" fontAlgn="auto" latinLnBrk="0" hangingPunct="1">
              <a:lnSpc>
                <a:spcPct val="100000"/>
              </a:lnSpc>
              <a:spcBef>
                <a:spcPts val="400"/>
              </a:spcBef>
              <a:spcAft>
                <a:spcPts val="400"/>
              </a:spcAft>
              <a:buClr>
                <a:prstClr val="white"/>
              </a:buClr>
              <a:buSzTx/>
              <a:buFontTx/>
              <a:buNone/>
              <a:tabLst/>
              <a:defRPr/>
            </a:pPr>
            <a:r>
              <a:rPr kumimoji="0" lang="de-DE" sz="1000" b="0" i="0" u="none" strike="noStrike" kern="1200" cap="none" spc="0" normalizeH="0" baseline="0" noProof="0">
                <a:ln>
                  <a:noFill/>
                </a:ln>
                <a:solidFill>
                  <a:prstClr val="white"/>
                </a:solidFill>
                <a:effectLst/>
                <a:uLnTx/>
                <a:uFillTx/>
                <a:latin typeface="Verdana"/>
                <a:ea typeface="+mn-ea"/>
                <a:cs typeface="+mn-cs"/>
              </a:rPr>
              <a:t>750V Si / </a:t>
            </a:r>
            <a:r>
              <a:rPr kumimoji="0" lang="de-DE" sz="1000" b="0" i="0" u="none" strike="noStrike" kern="1200" cap="none" spc="0" normalizeH="0" baseline="0" noProof="0" err="1">
                <a:ln>
                  <a:noFill/>
                </a:ln>
                <a:solidFill>
                  <a:prstClr val="white"/>
                </a:solidFill>
                <a:effectLst/>
                <a:uLnTx/>
                <a:uFillTx/>
                <a:latin typeface="Verdana"/>
                <a:ea typeface="+mn-ea"/>
                <a:cs typeface="+mn-cs"/>
              </a:rPr>
              <a:t>SiC</a:t>
            </a:r>
            <a:endParaRPr kumimoji="0" lang="de-DE" sz="1000" b="0" i="0" u="none" strike="noStrike" kern="1200" cap="none" spc="0" normalizeH="0" baseline="0" noProof="0">
              <a:ln>
                <a:noFill/>
              </a:ln>
              <a:solidFill>
                <a:prstClr val="white"/>
              </a:solidFill>
              <a:effectLst/>
              <a:uLnTx/>
              <a:uFillTx/>
              <a:latin typeface="Verdana"/>
              <a:ea typeface="+mn-ea"/>
              <a:cs typeface="+mn-cs"/>
            </a:endParaRPr>
          </a:p>
        </p:txBody>
      </p:sp>
      <p:sp>
        <p:nvSpPr>
          <p:cNvPr id="12" name="Rechteck 9">
            <a:extLst>
              <a:ext uri="{FF2B5EF4-FFF2-40B4-BE49-F238E27FC236}">
                <a16:creationId xmlns:a16="http://schemas.microsoft.com/office/drawing/2014/main" id="{C12FA925-93A1-43C2-E8D5-F3A5F078FCEC}"/>
              </a:ext>
            </a:extLst>
          </p:cNvPr>
          <p:cNvSpPr/>
          <p:nvPr/>
        </p:nvSpPr>
        <p:spPr bwMode="gray">
          <a:xfrm>
            <a:off x="3270112" y="4229930"/>
            <a:ext cx="2825887" cy="3195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r" defTabSz="914400" rtl="0" eaLnBrk="1" fontAlgn="auto" latinLnBrk="0" hangingPunct="1">
              <a:lnSpc>
                <a:spcPct val="100000"/>
              </a:lnSpc>
              <a:spcBef>
                <a:spcPts val="400"/>
              </a:spcBef>
              <a:spcAft>
                <a:spcPts val="400"/>
              </a:spcAft>
              <a:buClr>
                <a:prstClr val="white"/>
              </a:buClr>
              <a:buSzTx/>
              <a:buFontTx/>
              <a:buNone/>
              <a:tabLst/>
              <a:defRPr/>
            </a:pPr>
            <a:r>
              <a:rPr kumimoji="0" lang="de-DE" sz="1000" b="0" i="0" u="none" strike="noStrike" kern="1200" cap="none" spc="0" normalizeH="0" baseline="0" noProof="0">
                <a:ln>
                  <a:noFill/>
                </a:ln>
                <a:solidFill>
                  <a:prstClr val="white"/>
                </a:solidFill>
                <a:effectLst/>
                <a:uLnTx/>
                <a:uFillTx/>
                <a:latin typeface="Verdana"/>
                <a:ea typeface="+mn-ea"/>
                <a:cs typeface="+mn-cs"/>
              </a:rPr>
              <a:t>750V Si / </a:t>
            </a:r>
            <a:r>
              <a:rPr kumimoji="0" lang="de-DE" sz="1000" b="0" i="0" u="none" strike="noStrike" kern="1200" cap="none" spc="0" normalizeH="0" baseline="0" noProof="0" err="1">
                <a:ln>
                  <a:noFill/>
                </a:ln>
                <a:solidFill>
                  <a:prstClr val="white"/>
                </a:solidFill>
                <a:effectLst/>
                <a:uLnTx/>
                <a:uFillTx/>
                <a:latin typeface="Verdana"/>
                <a:ea typeface="+mn-ea"/>
                <a:cs typeface="+mn-cs"/>
              </a:rPr>
              <a:t>SiC</a:t>
            </a:r>
          </a:p>
        </p:txBody>
      </p:sp>
      <p:sp>
        <p:nvSpPr>
          <p:cNvPr id="14" name="Textfeld 13">
            <a:extLst>
              <a:ext uri="{FF2B5EF4-FFF2-40B4-BE49-F238E27FC236}">
                <a16:creationId xmlns:a16="http://schemas.microsoft.com/office/drawing/2014/main" id="{EE787576-0D4F-87E0-1381-F0092D6EAEDA}"/>
              </a:ext>
            </a:extLst>
          </p:cNvPr>
          <p:cNvSpPr txBox="1"/>
          <p:nvPr/>
        </p:nvSpPr>
        <p:spPr bwMode="gray">
          <a:xfrm>
            <a:off x="681196" y="5890841"/>
            <a:ext cx="820271" cy="268517"/>
          </a:xfrm>
          <a:prstGeom prst="rect">
            <a:avLst/>
          </a:prstGeom>
          <a:noFill/>
        </p:spPr>
        <p:txBody>
          <a:bodyPr wrap="none" lIns="72000" tIns="72000" rIns="72000" bIns="72000" rtlCol="0">
            <a:spAutoFit/>
          </a:bodyPr>
          <a:lstStyle>
            <a:defPPr>
              <a:defRPr lang="de-DE"/>
            </a:defPPr>
            <a:lvl1pPr marR="0" lvl="0" indent="0" fontAlgn="auto">
              <a:lnSpc>
                <a:spcPct val="100000"/>
              </a:lnSpc>
              <a:spcBef>
                <a:spcPts val="200"/>
              </a:spcBef>
              <a:spcAft>
                <a:spcPts val="200"/>
              </a:spcAft>
              <a:buClrTx/>
              <a:buSzTx/>
              <a:buFontTx/>
              <a:buNone/>
              <a:tabLst/>
              <a:defRPr kumimoji="0" sz="1400" b="1" i="0" u="none" strike="noStrike" cap="none" spc="0" normalizeH="0" baseline="0">
                <a:ln>
                  <a:noFill/>
                </a:ln>
                <a:solidFill>
                  <a:srgbClr val="E2000F"/>
                </a:solidFill>
                <a:effectLst/>
                <a:uLnTx/>
                <a:uFillTx/>
                <a:latin typeface="Verdana"/>
              </a:defRPr>
            </a:lvl1pPr>
          </a:lstStyle>
          <a:p>
            <a:r>
              <a:rPr lang="de-DE" dirty="0"/>
              <a:t>eMPack® M </a:t>
            </a:r>
          </a:p>
        </p:txBody>
      </p:sp>
      <p:pic>
        <p:nvPicPr>
          <p:cNvPr id="19" name="Picture 18" descr="A black and silver electronic device&#10;&#10;AI-generated content may be incorrect.">
            <a:extLst>
              <a:ext uri="{FF2B5EF4-FFF2-40B4-BE49-F238E27FC236}">
                <a16:creationId xmlns:a16="http://schemas.microsoft.com/office/drawing/2014/main" id="{C51E402A-36CD-D9E1-479C-1CE8BB3D4F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9800" y="5282850"/>
            <a:ext cx="1089660" cy="708660"/>
          </a:xfrm>
          <a:prstGeom prst="rect">
            <a:avLst/>
          </a:prstGeom>
        </p:spPr>
      </p:pic>
      <p:sp>
        <p:nvSpPr>
          <p:cNvPr id="15" name="Rechteck 174">
            <a:extLst>
              <a:ext uri="{FF2B5EF4-FFF2-40B4-BE49-F238E27FC236}">
                <a16:creationId xmlns:a16="http://schemas.microsoft.com/office/drawing/2014/main" id="{1C4B4BE7-E9CE-2B09-3A00-C8FA4314D2AE}"/>
              </a:ext>
            </a:extLst>
          </p:cNvPr>
          <p:cNvSpPr/>
          <p:nvPr/>
        </p:nvSpPr>
        <p:spPr bwMode="gray">
          <a:xfrm>
            <a:off x="3270113" y="5557209"/>
            <a:ext cx="5734188" cy="3216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r" defTabSz="914400" rtl="0" eaLnBrk="1" fontAlgn="auto" latinLnBrk="0" hangingPunct="1">
              <a:lnSpc>
                <a:spcPct val="100000"/>
              </a:lnSpc>
              <a:spcBef>
                <a:spcPts val="400"/>
              </a:spcBef>
              <a:spcAft>
                <a:spcPts val="400"/>
              </a:spcAft>
              <a:buClr>
                <a:prstClr val="white"/>
              </a:buClr>
              <a:buSzTx/>
              <a:buFontTx/>
              <a:buNone/>
              <a:tabLst/>
              <a:defRPr/>
            </a:pPr>
            <a:r>
              <a:rPr kumimoji="0" lang="de-DE" sz="1000" b="0" i="0" u="none" strike="noStrike" kern="1200" cap="none" spc="0" normalizeH="0" baseline="0" noProof="0">
                <a:ln>
                  <a:noFill/>
                </a:ln>
                <a:solidFill>
                  <a:prstClr val="white"/>
                </a:solidFill>
                <a:effectLst/>
                <a:uLnTx/>
                <a:uFillTx/>
                <a:latin typeface="Verdana"/>
                <a:ea typeface="+mn-ea"/>
                <a:cs typeface="+mn-cs"/>
              </a:rPr>
              <a:t>1200V </a:t>
            </a:r>
            <a:r>
              <a:rPr kumimoji="0" lang="de-DE" sz="1000" b="0" i="0" u="none" strike="noStrike" kern="1200" cap="none" spc="0" normalizeH="0" baseline="0" noProof="0" err="1">
                <a:ln>
                  <a:noFill/>
                </a:ln>
                <a:solidFill>
                  <a:prstClr val="white"/>
                </a:solidFill>
                <a:effectLst/>
                <a:uLnTx/>
                <a:uFillTx/>
                <a:latin typeface="Verdana"/>
                <a:ea typeface="+mn-ea"/>
                <a:cs typeface="+mn-cs"/>
              </a:rPr>
              <a:t>SiC</a:t>
            </a:r>
            <a:endParaRPr kumimoji="0" lang="de-DE" sz="1000" b="0" i="0" u="none" strike="noStrike" kern="1200" cap="none" spc="0" normalizeH="0" baseline="0" noProof="0">
              <a:ln>
                <a:noFill/>
              </a:ln>
              <a:solidFill>
                <a:prstClr val="white"/>
              </a:solidFill>
              <a:effectLst/>
              <a:uLnTx/>
              <a:uFillTx/>
              <a:latin typeface="Verdana"/>
              <a:ea typeface="+mn-ea"/>
              <a:cs typeface="+mn-cs"/>
            </a:endParaRPr>
          </a:p>
        </p:txBody>
      </p:sp>
      <p:sp>
        <p:nvSpPr>
          <p:cNvPr id="17" name="Rechteck 9">
            <a:extLst>
              <a:ext uri="{FF2B5EF4-FFF2-40B4-BE49-F238E27FC236}">
                <a16:creationId xmlns:a16="http://schemas.microsoft.com/office/drawing/2014/main" id="{EB746BA4-E3FA-885B-48A4-0ED683888098}"/>
              </a:ext>
            </a:extLst>
          </p:cNvPr>
          <p:cNvSpPr/>
          <p:nvPr/>
        </p:nvSpPr>
        <p:spPr bwMode="gray">
          <a:xfrm>
            <a:off x="3270112" y="5197669"/>
            <a:ext cx="2825887" cy="3195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r" defTabSz="914400" rtl="0" eaLnBrk="1" fontAlgn="auto" latinLnBrk="0" hangingPunct="1">
              <a:lnSpc>
                <a:spcPct val="100000"/>
              </a:lnSpc>
              <a:spcBef>
                <a:spcPts val="400"/>
              </a:spcBef>
              <a:spcAft>
                <a:spcPts val="400"/>
              </a:spcAft>
              <a:buClr>
                <a:prstClr val="white"/>
              </a:buClr>
              <a:buSzTx/>
              <a:buFontTx/>
              <a:buNone/>
              <a:tabLst/>
              <a:defRPr/>
            </a:pPr>
            <a:r>
              <a:rPr kumimoji="0" lang="de-DE" sz="1000" b="0" i="0" u="none" strike="noStrike" kern="1200" cap="none" spc="0" normalizeH="0" baseline="0" noProof="0">
                <a:ln>
                  <a:noFill/>
                </a:ln>
                <a:solidFill>
                  <a:prstClr val="white"/>
                </a:solidFill>
                <a:effectLst/>
                <a:uLnTx/>
                <a:uFillTx/>
                <a:latin typeface="Verdana"/>
                <a:ea typeface="+mn-ea"/>
                <a:cs typeface="+mn-cs"/>
              </a:rPr>
              <a:t>750V Si</a:t>
            </a:r>
          </a:p>
        </p:txBody>
      </p:sp>
    </p:spTree>
    <p:extLst>
      <p:ext uri="{BB962C8B-B14F-4D97-AF65-F5344CB8AC3E}">
        <p14:creationId xmlns:p14="http://schemas.microsoft.com/office/powerpoint/2010/main" val="5197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B9995-D48E-2E8E-5600-EBCE7F182A8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9F672EC-2C0F-DE75-A762-993BA46F7C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C9F672EC-2C0F-DE75-A762-993BA46F7C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88330A7-4652-EA17-01A6-FF8C5C87D867}"/>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4" name="Grafik 3">
            <a:extLst>
              <a:ext uri="{FF2B5EF4-FFF2-40B4-BE49-F238E27FC236}">
                <a16:creationId xmlns:a16="http://schemas.microsoft.com/office/drawing/2014/main" id="{8FBF9CF6-81FA-181C-D07E-7260B53ED27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5" name="Title 5">
            <a:extLst>
              <a:ext uri="{FF2B5EF4-FFF2-40B4-BE49-F238E27FC236}">
                <a16:creationId xmlns:a16="http://schemas.microsoft.com/office/drawing/2014/main" id="{A42645A8-FE45-C570-0676-2C29673D9113}"/>
              </a:ext>
            </a:extLst>
          </p:cNvPr>
          <p:cNvSpPr>
            <a:spLocks noGrp="1"/>
          </p:cNvSpPr>
          <p:nvPr>
            <p:ph type="title"/>
          </p:nvPr>
        </p:nvSpPr>
        <p:spPr>
          <a:xfrm>
            <a:off x="587375" y="296652"/>
            <a:ext cx="11017250" cy="1116121"/>
          </a:xfrm>
        </p:spPr>
        <p:txBody>
          <a:bodyPr/>
          <a:lstStyle/>
          <a:p>
            <a:r>
              <a:rPr lang="zh-TW" altLang="en-US" dirty="0">
                <a:latin typeface="+mj-ea"/>
              </a:rPr>
              <a:t>总结</a:t>
            </a:r>
            <a:r>
              <a:rPr lang="de-DE" dirty="0">
                <a:latin typeface="Microsoft YaHei Light" panose="020B0502040204020203" pitchFamily="34" charset="-122"/>
                <a:ea typeface="Microsoft YaHei Light" panose="020B0502040204020203" pitchFamily="34" charset="-122"/>
              </a:rPr>
              <a:t> </a:t>
            </a:r>
            <a:endParaRPr lang="de-DE" b="1" dirty="0">
              <a:solidFill>
                <a:srgbClr val="E2000F"/>
              </a:solidFill>
              <a:latin typeface="Microsoft YaHei Light" panose="020B0502040204020203" pitchFamily="34" charset="-122"/>
              <a:ea typeface="Microsoft YaHei Light" panose="020B0502040204020203" pitchFamily="34" charset="-122"/>
            </a:endParaRPr>
          </a:p>
        </p:txBody>
      </p:sp>
      <p:pic>
        <p:nvPicPr>
          <p:cNvPr id="6" name="Picture 2">
            <a:extLst>
              <a:ext uri="{FF2B5EF4-FFF2-40B4-BE49-F238E27FC236}">
                <a16:creationId xmlns:a16="http://schemas.microsoft.com/office/drawing/2014/main" id="{755D8BA8-D528-456F-4F39-0F8A9F09652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9">
            <a:extLst>
              <a:ext uri="{FF2B5EF4-FFF2-40B4-BE49-F238E27FC236}">
                <a16:creationId xmlns:a16="http://schemas.microsoft.com/office/drawing/2014/main" id="{9E6FE583-F11E-65DF-A3F5-27E86EC91585}"/>
              </a:ext>
            </a:extLst>
          </p:cNvPr>
          <p:cNvSpPr txBox="1">
            <a:spLocks/>
          </p:cNvSpPr>
          <p:nvPr/>
        </p:nvSpPr>
        <p:spPr bwMode="gray">
          <a:xfrm>
            <a:off x="675373" y="1310055"/>
            <a:ext cx="10841254" cy="4213161"/>
          </a:xfrm>
          <a:prstGeom prst="rect">
            <a:avLst/>
          </a:prstGeom>
          <a:solidFill>
            <a:srgbClr val="FFFFFF">
              <a:alpha val="85098"/>
            </a:srgbClr>
          </a:solidFill>
        </p:spPr>
        <p:txBody>
          <a:bodyPr vert="horz" lIns="252000" tIns="252000" rIns="252000" bIns="216000" rtlCol="0" anchor="t">
            <a:noAutofit/>
          </a:bodyPr>
          <a:lst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a:lstStyle>
          <a:p>
            <a:pPr>
              <a:spcBef>
                <a:spcPts val="600"/>
              </a:spcBef>
            </a:pPr>
            <a:r>
              <a:rPr lang="zh-TW" altLang="en-US" sz="2000" b="1" dirty="0">
                <a:solidFill>
                  <a:schemeClr val="accent2"/>
                </a:solidFill>
                <a:latin typeface="+mj-ea"/>
                <a:ea typeface="+mj-ea"/>
              </a:rPr>
              <a:t>关键要点</a:t>
            </a:r>
            <a:r>
              <a:rPr lang="de-DE" sz="2000" b="1" dirty="0">
                <a:solidFill>
                  <a:schemeClr val="accent2"/>
                </a:solidFill>
                <a:latin typeface="+mj-ea"/>
                <a:ea typeface="+mj-ea"/>
              </a:rPr>
              <a:t>: </a:t>
            </a:r>
          </a:p>
          <a:p>
            <a:pPr marL="285750" indent="-285750">
              <a:spcBef>
                <a:spcPts val="600"/>
              </a:spcBef>
              <a:buFont typeface="Wingdings" panose="05000000000000000000" pitchFamily="2" charset="2"/>
              <a:buChar char="§"/>
            </a:pPr>
            <a:r>
              <a:rPr lang="zh-CN" altLang="en-US" sz="1800" b="1" dirty="0">
                <a:latin typeface="+mj-ea"/>
                <a:ea typeface="+mj-ea"/>
              </a:rPr>
              <a:t>低杂散电感</a:t>
            </a:r>
            <a:r>
              <a:rPr lang="zh-CN" altLang="en-US" sz="1800" dirty="0">
                <a:latin typeface="+mj-ea"/>
                <a:ea typeface="+mj-ea"/>
              </a:rPr>
              <a:t>设计是实现更高电压，提高系统效率的关键</a:t>
            </a:r>
            <a:r>
              <a:rPr lang="de-DE" sz="1800" dirty="0">
                <a:latin typeface="+mj-ea"/>
                <a:ea typeface="+mj-ea"/>
              </a:rPr>
              <a:t>    </a:t>
            </a:r>
          </a:p>
          <a:p>
            <a:pPr marL="285750" indent="-285750">
              <a:spcBef>
                <a:spcPts val="600"/>
              </a:spcBef>
              <a:buFont typeface="Wingdings" panose="05000000000000000000" pitchFamily="2" charset="2"/>
              <a:buChar char="§"/>
            </a:pPr>
            <a:r>
              <a:rPr lang="zh-CN" altLang="en-US" sz="1800" dirty="0">
                <a:latin typeface="+mj-ea"/>
                <a:ea typeface="+mj-ea"/>
              </a:rPr>
              <a:t>对于一种封装尺寸，在大约</a:t>
            </a:r>
            <a:r>
              <a:rPr lang="en-US" altLang="zh-CN" sz="1800" b="1" dirty="0">
                <a:latin typeface="+mj-ea"/>
                <a:ea typeface="+mj-ea"/>
              </a:rPr>
              <a:t>5%</a:t>
            </a:r>
            <a:r>
              <a:rPr lang="zh-CN" altLang="en-US" sz="1800" b="1" dirty="0">
                <a:latin typeface="+mj-ea"/>
                <a:ea typeface="+mj-ea"/>
              </a:rPr>
              <a:t>的单位电流成本范围</a:t>
            </a:r>
            <a:r>
              <a:rPr lang="zh-CN" altLang="en-US" sz="1800" dirty="0">
                <a:latin typeface="+mj-ea"/>
                <a:ea typeface="+mj-ea"/>
              </a:rPr>
              <a:t>之内，一般仅能实现大约</a:t>
            </a:r>
            <a:r>
              <a:rPr lang="en-US" altLang="zh-CN" sz="1800" b="1" dirty="0">
                <a:latin typeface="+mj-ea"/>
                <a:ea typeface="+mj-ea"/>
              </a:rPr>
              <a:t>±20%</a:t>
            </a:r>
            <a:r>
              <a:rPr lang="zh-CN" altLang="en-US" sz="1800" b="1" dirty="0">
                <a:latin typeface="+mj-ea"/>
                <a:ea typeface="+mj-ea"/>
              </a:rPr>
              <a:t>的功率覆盖</a:t>
            </a:r>
            <a:endParaRPr lang="en-US" altLang="zh-CN" sz="1800" b="1" dirty="0">
              <a:latin typeface="+mj-ea"/>
              <a:ea typeface="+mj-ea"/>
            </a:endParaRPr>
          </a:p>
          <a:p>
            <a:pPr marL="285750" indent="-285750">
              <a:spcBef>
                <a:spcPts val="600"/>
              </a:spcBef>
              <a:buFont typeface="Wingdings" panose="05000000000000000000" pitchFamily="2" charset="2"/>
              <a:buChar char="§"/>
            </a:pPr>
            <a:r>
              <a:rPr lang="zh-CN" altLang="en-US" sz="1800" b="1" dirty="0">
                <a:latin typeface="+mj-ea"/>
                <a:ea typeface="+mj-ea"/>
              </a:rPr>
              <a:t>封装或芯片的利用率不足</a:t>
            </a:r>
            <a:r>
              <a:rPr lang="zh-CN" altLang="en-US" sz="1800" dirty="0">
                <a:latin typeface="+mj-ea"/>
                <a:ea typeface="+mj-ea"/>
              </a:rPr>
              <a:t>会导致单位电流对应成本的增加</a:t>
            </a:r>
            <a:endParaRPr lang="en-US" altLang="zh-CN" sz="1800" dirty="0">
              <a:latin typeface="+mj-ea"/>
              <a:ea typeface="+mj-ea"/>
            </a:endParaRPr>
          </a:p>
          <a:p>
            <a:pPr marL="285750" indent="-285750">
              <a:spcBef>
                <a:spcPts val="600"/>
              </a:spcBef>
              <a:buFont typeface="Wingdings" panose="05000000000000000000" pitchFamily="2" charset="2"/>
              <a:buChar char="§"/>
            </a:pPr>
            <a:r>
              <a:rPr lang="zh-CN" altLang="en-US" sz="1800" dirty="0"/>
              <a:t>而对于高利用率的模块，</a:t>
            </a:r>
            <a:r>
              <a:rPr lang="zh-CN" altLang="en-US" sz="1800" b="1" dirty="0"/>
              <a:t>散热性能不足</a:t>
            </a:r>
            <a:r>
              <a:rPr lang="zh-CN" altLang="en-US" sz="1800" dirty="0"/>
              <a:t>也会导致单位电流对应成本的增加</a:t>
            </a:r>
            <a:endParaRPr lang="en-US" altLang="zh-CN" sz="1800" dirty="0"/>
          </a:p>
          <a:p>
            <a:pPr marL="285750" indent="-285750">
              <a:spcBef>
                <a:spcPts val="600"/>
              </a:spcBef>
              <a:buFont typeface="Wingdings" panose="05000000000000000000" pitchFamily="2" charset="2"/>
              <a:buChar char="§"/>
            </a:pPr>
            <a:r>
              <a:rPr lang="zh-CN" altLang="en-US" sz="1800" b="1" dirty="0"/>
              <a:t>功率模块对于不同应用区间需要不同的封装尺寸，没有单一的“标准”尺寸可以覆盖所有应用</a:t>
            </a:r>
            <a:endParaRPr lang="en-US" sz="1800" b="1" dirty="0"/>
          </a:p>
          <a:p>
            <a:pPr marL="285750" indent="-285750">
              <a:spcBef>
                <a:spcPts val="600"/>
              </a:spcBef>
              <a:buFont typeface="Wingdings" panose="05000000000000000000" pitchFamily="2" charset="2"/>
              <a:buChar char="§"/>
            </a:pPr>
            <a:r>
              <a:rPr lang="zh-CN" altLang="en-US" sz="1800" b="1" dirty="0">
                <a:latin typeface="+mj-ea"/>
                <a:ea typeface="+mj-ea"/>
              </a:rPr>
              <a:t>赛米控丹佛斯利用不同的封装来适配芯片技术的迭代和成本的最优化</a:t>
            </a:r>
            <a:endParaRPr lang="de-DE" sz="1800" dirty="0">
              <a:latin typeface="+mj-ea"/>
              <a:ea typeface="+mj-ea"/>
            </a:endParaRPr>
          </a:p>
          <a:p>
            <a:endParaRPr lang="de-DE" dirty="0">
              <a:latin typeface="Microsoft YaHei Light" panose="020B0502040204020203" pitchFamily="34" charset="-122"/>
              <a:ea typeface="Microsoft YaHei Light" panose="020B0502040204020203" pitchFamily="34" charset="-122"/>
            </a:endParaRPr>
          </a:p>
          <a:p>
            <a:pPr marL="501650" marR="0" lvl="1" indent="-285750" algn="l" defTabSz="914400" rtl="0" eaLnBrk="1" fontAlgn="auto" latinLnBrk="0" hangingPunct="1">
              <a:lnSpc>
                <a:spcPct val="100000"/>
              </a:lnSpc>
              <a:spcBef>
                <a:spcPts val="400"/>
              </a:spcBef>
              <a:spcAft>
                <a:spcPts val="600"/>
              </a:spcAft>
              <a:buClrTx/>
              <a:buSzTx/>
              <a:buFont typeface="Wingdings" panose="05000000000000000000" pitchFamily="2" charset="2"/>
              <a:buChar char="§"/>
              <a:tabLst/>
              <a:defRPr/>
            </a:pPr>
            <a:endParaRPr lang="de-DE" dirty="0">
              <a:latin typeface="Microsoft YaHei Light" panose="020B0502040204020203" pitchFamily="34" charset="-122"/>
              <a:ea typeface="Microsoft YaHei Light" panose="020B0502040204020203" pitchFamily="34" charset="-122"/>
            </a:endParaRPr>
          </a:p>
        </p:txBody>
      </p:sp>
      <p:pic>
        <p:nvPicPr>
          <p:cNvPr id="9" name="Grafik 8">
            <a:extLst>
              <a:ext uri="{FF2B5EF4-FFF2-40B4-BE49-F238E27FC236}">
                <a16:creationId xmlns:a16="http://schemas.microsoft.com/office/drawing/2014/main" id="{CC38A2F7-10E4-0BFB-6275-A4B63CC6520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423274" y="5507105"/>
            <a:ext cx="1422190" cy="826667"/>
          </a:xfrm>
          <a:prstGeom prst="rect">
            <a:avLst/>
          </a:prstGeom>
        </p:spPr>
      </p:pic>
      <p:pic>
        <p:nvPicPr>
          <p:cNvPr id="10" name="Picture 2">
            <a:extLst>
              <a:ext uri="{FF2B5EF4-FFF2-40B4-BE49-F238E27FC236}">
                <a16:creationId xmlns:a16="http://schemas.microsoft.com/office/drawing/2014/main" id="{3AEE9ED4-0B22-C457-534A-E89CF61E95B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p:blipFill>
        <p:spPr bwMode="auto">
          <a:xfrm>
            <a:off x="2827896" y="5591501"/>
            <a:ext cx="1092716" cy="590045"/>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4">
            <a:extLst>
              <a:ext uri="{FF2B5EF4-FFF2-40B4-BE49-F238E27FC236}">
                <a16:creationId xmlns:a16="http://schemas.microsoft.com/office/drawing/2014/main" id="{7E270EA4-454B-DA2D-F111-D32909D399EF}"/>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096000" y="5532194"/>
            <a:ext cx="1298682" cy="760716"/>
          </a:xfrm>
          <a:prstGeom prst="rect">
            <a:avLst/>
          </a:prstGeom>
        </p:spPr>
      </p:pic>
      <p:pic>
        <p:nvPicPr>
          <p:cNvPr id="12" name="Picture 18" descr="A black and silver electronic device&#10;&#10;AI-generated content may be incorrect.">
            <a:extLst>
              <a:ext uri="{FF2B5EF4-FFF2-40B4-BE49-F238E27FC236}">
                <a16:creationId xmlns:a16="http://schemas.microsoft.com/office/drawing/2014/main" id="{5B9F83AD-AB52-9577-39A0-1A1A44F62ED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29072" y="5558222"/>
            <a:ext cx="1089660" cy="708660"/>
          </a:xfrm>
          <a:prstGeom prst="rect">
            <a:avLst/>
          </a:prstGeom>
        </p:spPr>
      </p:pic>
      <p:sp>
        <p:nvSpPr>
          <p:cNvPr id="13" name="Textfeld 12">
            <a:extLst>
              <a:ext uri="{FF2B5EF4-FFF2-40B4-BE49-F238E27FC236}">
                <a16:creationId xmlns:a16="http://schemas.microsoft.com/office/drawing/2014/main" id="{29D2D2BC-196B-684C-8F6B-373BF6D6B9ED}"/>
              </a:ext>
            </a:extLst>
          </p:cNvPr>
          <p:cNvSpPr txBox="1"/>
          <p:nvPr/>
        </p:nvSpPr>
        <p:spPr bwMode="gray">
          <a:xfrm>
            <a:off x="948476" y="4636672"/>
            <a:ext cx="10319657" cy="769694"/>
          </a:xfrm>
          <a:prstGeom prst="rect">
            <a:avLst/>
          </a:prstGeom>
          <a:solidFill>
            <a:srgbClr val="FF0000"/>
          </a:solidFill>
        </p:spPr>
        <p:txBody>
          <a:bodyPr wrap="none" lIns="0" tIns="0" rIns="0" bIns="0" rtlCol="0">
            <a:noAutofit/>
          </a:bodyPr>
          <a:lstStyle/>
          <a:p>
            <a:pPr algn="ctr">
              <a:spcBef>
                <a:spcPts val="400"/>
              </a:spcBef>
              <a:spcAft>
                <a:spcPts val="600"/>
              </a:spcAft>
              <a:buClrTx/>
            </a:pPr>
            <a:endParaRPr lang="de-DE" sz="800" b="1" dirty="0">
              <a:latin typeface="Microsoft YaHei Light" panose="020B0502040204020203" pitchFamily="34" charset="-122"/>
              <a:ea typeface="Microsoft YaHei Light" panose="020B0502040204020203" pitchFamily="34" charset="-122"/>
            </a:endParaRPr>
          </a:p>
          <a:p>
            <a:pPr algn="ctr">
              <a:spcBef>
                <a:spcPts val="400"/>
              </a:spcBef>
              <a:spcAft>
                <a:spcPts val="600"/>
              </a:spcAft>
              <a:buClrTx/>
            </a:pPr>
            <a:r>
              <a:rPr lang="zh-CN" altLang="en-US" sz="2000" b="1" dirty="0">
                <a:latin typeface="+mj-ea"/>
                <a:ea typeface="+mj-ea"/>
              </a:rPr>
              <a:t>欢迎到赛米控丹佛斯</a:t>
            </a:r>
            <a:r>
              <a:rPr lang="en-US" altLang="zh-CN" sz="2000" b="1" dirty="0">
                <a:latin typeface="+mj-ea"/>
                <a:ea typeface="+mj-ea"/>
              </a:rPr>
              <a:t>N5</a:t>
            </a:r>
            <a:r>
              <a:rPr lang="zh-CN" altLang="en-US" sz="2000" b="1" dirty="0">
                <a:latin typeface="+mj-ea"/>
                <a:ea typeface="+mj-ea"/>
              </a:rPr>
              <a:t>馆</a:t>
            </a:r>
            <a:r>
              <a:rPr lang="en-US" altLang="zh-CN" sz="2000" b="1" dirty="0">
                <a:latin typeface="+mj-ea"/>
                <a:ea typeface="+mj-ea"/>
              </a:rPr>
              <a:t>D42</a:t>
            </a:r>
            <a:r>
              <a:rPr lang="zh-CN" altLang="en-US" sz="2000" b="1" dirty="0">
                <a:latin typeface="+mj-ea"/>
                <a:ea typeface="+mj-ea"/>
              </a:rPr>
              <a:t>展台沟通交流</a:t>
            </a:r>
            <a:endParaRPr lang="de-DE" sz="2000" b="1" dirty="0">
              <a:latin typeface="+mj-ea"/>
              <a:ea typeface="+mj-ea"/>
            </a:endParaRPr>
          </a:p>
        </p:txBody>
      </p:sp>
    </p:spTree>
    <p:extLst>
      <p:ext uri="{BB962C8B-B14F-4D97-AF65-F5344CB8AC3E}">
        <p14:creationId xmlns:p14="http://schemas.microsoft.com/office/powerpoint/2010/main" val="17862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F14CD7-0DCE-CA8A-8D1C-AE31DBA36BCC}"/>
              </a:ext>
            </a:extLst>
          </p:cNvPr>
          <p:cNvSpPr>
            <a:spLocks noGrp="1"/>
          </p:cNvSpPr>
          <p:nvPr>
            <p:ph type="pic"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CE1F796B-85E9-2540-38EF-3093C9EB6829}"/>
              </a:ext>
            </a:extLst>
          </p:cNvPr>
          <p:cNvSpPr>
            <a:spLocks noGrp="1"/>
          </p:cNvSpPr>
          <p:nvPr>
            <p:ph type="sldNum" sz="quarter" idx="12"/>
          </p:nvPr>
        </p:nvSpPr>
        <p:spPr/>
        <p:txBody>
          <a:bodyPr/>
          <a:lstStyle/>
          <a:p>
            <a:fld id="{59EE98BD-09F0-4B68-9D93-1B3DC2AC60DB}" type="slidenum">
              <a:rPr lang="en-US" noProof="0" smtClean="0"/>
              <a:t>16</a:t>
            </a:fld>
            <a:endParaRPr lang="en-US" noProof="0"/>
          </a:p>
        </p:txBody>
      </p:sp>
      <p:sp>
        <p:nvSpPr>
          <p:cNvPr id="5" name="Text Placeholder 4">
            <a:extLst>
              <a:ext uri="{FF2B5EF4-FFF2-40B4-BE49-F238E27FC236}">
                <a16:creationId xmlns:a16="http://schemas.microsoft.com/office/drawing/2014/main" id="{E8211B25-ECEC-34BD-FAAC-8860A582832B}"/>
              </a:ext>
            </a:extLst>
          </p:cNvPr>
          <p:cNvSpPr>
            <a:spLocks noGrp="1"/>
          </p:cNvSpPr>
          <p:nvPr>
            <p:ph type="body" sz="quarter" idx="14"/>
          </p:nvPr>
        </p:nvSpPr>
        <p:spPr/>
        <p:txBody>
          <a:bodyPr/>
          <a:lstStyle/>
          <a:p>
            <a:r>
              <a:rPr lang="zh-CN" altLang="en-US" b="1" dirty="0"/>
              <a:t>范健</a:t>
            </a:r>
            <a:endParaRPr lang="en-US" altLang="zh-CN" b="1" dirty="0"/>
          </a:p>
          <a:p>
            <a:r>
              <a:rPr lang="zh-CN" altLang="en-US" dirty="0"/>
              <a:t>大客户经理</a:t>
            </a:r>
            <a:endParaRPr lang="en-US" altLang="zh-CN" dirty="0"/>
          </a:p>
          <a:p>
            <a:r>
              <a:rPr lang="en-US" altLang="zh-CN" dirty="0"/>
              <a:t>daniel.fan@semikron-danfoss.com</a:t>
            </a:r>
            <a:endParaRPr lang="en-US" dirty="0"/>
          </a:p>
        </p:txBody>
      </p:sp>
    </p:spTree>
    <p:extLst>
      <p:ext uri="{BB962C8B-B14F-4D97-AF65-F5344CB8AC3E}">
        <p14:creationId xmlns:p14="http://schemas.microsoft.com/office/powerpoint/2010/main" val="160993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32131-458B-66D7-1AE6-ADDB0763A13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CF01DFA-DCF3-921B-E1E5-2FF80709AA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6CF01DFA-DCF3-921B-E1E5-2FF80709AA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91C637-7FD6-E6FA-E9EE-BA58121229D3}"/>
              </a:ext>
            </a:extLst>
          </p:cNvPr>
          <p:cNvSpPr>
            <a:spLocks noGrp="1"/>
          </p:cNvSpPr>
          <p:nvPr>
            <p:ph type="title"/>
          </p:nvPr>
        </p:nvSpPr>
        <p:spPr/>
        <p:txBody>
          <a:bodyPr vert="horz"/>
          <a:lstStyle/>
          <a:p>
            <a:r>
              <a:rPr lang="zh-CN" altLang="en-US" dirty="0">
                <a:latin typeface="+mj-ea"/>
              </a:rPr>
              <a:t>车规级功率模块的要求和趋势</a:t>
            </a:r>
            <a:br>
              <a:rPr lang="en-US" dirty="0">
                <a:latin typeface="Microsoft YaHei Light" panose="020B0502040204020203" pitchFamily="34" charset="-122"/>
                <a:ea typeface="Microsoft YaHei Light" panose="020B0502040204020203" pitchFamily="34" charset="-122"/>
              </a:rPr>
            </a:br>
            <a:endParaRPr lang="en-US" dirty="0">
              <a:latin typeface="Microsoft YaHei Light" panose="020B0502040204020203" pitchFamily="34" charset="-122"/>
              <a:ea typeface="Microsoft YaHei Light" panose="020B0502040204020203" pitchFamily="34" charset="-122"/>
            </a:endParaRPr>
          </a:p>
        </p:txBody>
      </p:sp>
      <p:sp>
        <p:nvSpPr>
          <p:cNvPr id="3" name="Slide Number Placeholder 2">
            <a:extLst>
              <a:ext uri="{FF2B5EF4-FFF2-40B4-BE49-F238E27FC236}">
                <a16:creationId xmlns:a16="http://schemas.microsoft.com/office/drawing/2014/main" id="{EC234AB8-9226-F1D9-FBFF-0ACE6089EE70}"/>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23" name="Grafik 22">
            <a:extLst>
              <a:ext uri="{FF2B5EF4-FFF2-40B4-BE49-F238E27FC236}">
                <a16:creationId xmlns:a16="http://schemas.microsoft.com/office/drawing/2014/main" id="{815685FB-446C-9FAA-75B6-AD05E1247C5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2"/>
            <a:ext cx="12192000" cy="5199797"/>
          </a:xfrm>
          <a:prstGeom prst="rect">
            <a:avLst/>
          </a:prstGeom>
        </p:spPr>
      </p:pic>
      <p:pic>
        <p:nvPicPr>
          <p:cNvPr id="24" name="Picture 2">
            <a:extLst>
              <a:ext uri="{FF2B5EF4-FFF2-40B4-BE49-F238E27FC236}">
                <a16:creationId xmlns:a16="http://schemas.microsoft.com/office/drawing/2014/main" id="{4B227ADC-07EB-9F50-B7B1-86346B2581A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sp>
        <p:nvSpPr>
          <p:cNvPr id="33" name="Freihandform: Form 32">
            <a:extLst>
              <a:ext uri="{FF2B5EF4-FFF2-40B4-BE49-F238E27FC236}">
                <a16:creationId xmlns:a16="http://schemas.microsoft.com/office/drawing/2014/main" id="{F553DE72-2198-DFBE-B91E-81D91F019A2A}"/>
              </a:ext>
            </a:extLst>
          </p:cNvPr>
          <p:cNvSpPr/>
          <p:nvPr/>
        </p:nvSpPr>
        <p:spPr>
          <a:xfrm>
            <a:off x="676181" y="3416938"/>
            <a:ext cx="10868999" cy="772698"/>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TW" altLang="en-US" sz="4000" b="1" dirty="0">
                <a:latin typeface="+mj-ea"/>
                <a:ea typeface="+mj-ea"/>
              </a:rPr>
              <a:t>成本优化</a:t>
            </a:r>
            <a:endParaRPr lang="de-DE" sz="4000" b="1" kern="1200" dirty="0">
              <a:latin typeface="+mj-ea"/>
              <a:ea typeface="+mj-ea"/>
            </a:endParaRPr>
          </a:p>
        </p:txBody>
      </p:sp>
      <p:grpSp>
        <p:nvGrpSpPr>
          <p:cNvPr id="2" name="组合 1">
            <a:extLst>
              <a:ext uri="{FF2B5EF4-FFF2-40B4-BE49-F238E27FC236}">
                <a16:creationId xmlns:a16="http://schemas.microsoft.com/office/drawing/2014/main" id="{1893B8A6-7E0B-F144-1A55-C5AF71B5E938}"/>
              </a:ext>
            </a:extLst>
          </p:cNvPr>
          <p:cNvGrpSpPr/>
          <p:nvPr/>
        </p:nvGrpSpPr>
        <p:grpSpPr>
          <a:xfrm>
            <a:off x="661500" y="1513525"/>
            <a:ext cx="3024497" cy="1843821"/>
            <a:chOff x="661500" y="1513525"/>
            <a:chExt cx="3024497" cy="1843821"/>
          </a:xfrm>
        </p:grpSpPr>
        <p:sp>
          <p:nvSpPr>
            <p:cNvPr id="25" name="Freihandform: Form 24">
              <a:extLst>
                <a:ext uri="{FF2B5EF4-FFF2-40B4-BE49-F238E27FC236}">
                  <a16:creationId xmlns:a16="http://schemas.microsoft.com/office/drawing/2014/main" id="{23BB065D-2B73-733D-51EA-71B6F5F9039C}"/>
                </a:ext>
              </a:extLst>
            </p:cNvPr>
            <p:cNvSpPr/>
            <p:nvPr/>
          </p:nvSpPr>
          <p:spPr>
            <a:xfrm>
              <a:off x="661500" y="151352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CN" altLang="en-US" sz="1600" b="1" dirty="0">
                  <a:latin typeface="+mj-ea"/>
                  <a:ea typeface="+mj-ea"/>
                </a:rPr>
                <a:t>匹配出流能力的封装</a:t>
              </a:r>
              <a:endParaRPr lang="de-DE" sz="1600" b="1" dirty="0">
                <a:latin typeface="+mj-ea"/>
                <a:ea typeface="+mj-ea"/>
              </a:endParaRPr>
            </a:p>
          </p:txBody>
        </p:sp>
        <p:sp>
          <p:nvSpPr>
            <p:cNvPr id="39" name="Pfeil: nach rechts 38">
              <a:extLst>
                <a:ext uri="{FF2B5EF4-FFF2-40B4-BE49-F238E27FC236}">
                  <a16:creationId xmlns:a16="http://schemas.microsoft.com/office/drawing/2014/main" id="{1A7428FA-A8FD-A4D4-B2F8-702FAF561F52}"/>
                </a:ext>
              </a:extLst>
            </p:cNvPr>
            <p:cNvSpPr/>
            <p:nvPr/>
          </p:nvSpPr>
          <p:spPr bwMode="gray">
            <a:xfrm rot="5400000">
              <a:off x="1921748" y="2907346"/>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grpSp>
      <p:grpSp>
        <p:nvGrpSpPr>
          <p:cNvPr id="4" name="组合 3">
            <a:extLst>
              <a:ext uri="{FF2B5EF4-FFF2-40B4-BE49-F238E27FC236}">
                <a16:creationId xmlns:a16="http://schemas.microsoft.com/office/drawing/2014/main" id="{8BA8229D-5FA9-8B75-55B0-2D8A9122E6B1}"/>
              </a:ext>
            </a:extLst>
          </p:cNvPr>
          <p:cNvGrpSpPr/>
          <p:nvPr/>
        </p:nvGrpSpPr>
        <p:grpSpPr>
          <a:xfrm>
            <a:off x="4591092" y="1513525"/>
            <a:ext cx="3024497" cy="1843821"/>
            <a:chOff x="4591092" y="1513525"/>
            <a:chExt cx="3024497" cy="1843821"/>
          </a:xfrm>
        </p:grpSpPr>
        <p:sp>
          <p:nvSpPr>
            <p:cNvPr id="26" name="Freihandform: Form 25">
              <a:extLst>
                <a:ext uri="{FF2B5EF4-FFF2-40B4-BE49-F238E27FC236}">
                  <a16:creationId xmlns:a16="http://schemas.microsoft.com/office/drawing/2014/main" id="{069AE294-ECFF-5BB6-AC69-4AD2ED7F8F71}"/>
                </a:ext>
              </a:extLst>
            </p:cNvPr>
            <p:cNvSpPr/>
            <p:nvPr/>
          </p:nvSpPr>
          <p:spPr>
            <a:xfrm>
              <a:off x="4591092" y="151352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algn="ctr" defTabSz="711200">
                <a:lnSpc>
                  <a:spcPct val="90000"/>
                </a:lnSpc>
                <a:spcBef>
                  <a:spcPct val="0"/>
                </a:spcBef>
                <a:spcAft>
                  <a:spcPct val="35000"/>
                </a:spcAft>
              </a:pPr>
              <a:r>
                <a:rPr lang="zh-CN" altLang="en-US" sz="1600" b="1" dirty="0">
                  <a:latin typeface="+mj-ea"/>
                  <a:ea typeface="+mj-ea"/>
                </a:rPr>
                <a:t>通过低杂散电感设计，满足更高的电压平台和</a:t>
              </a:r>
              <a:r>
                <a:rPr lang="zh-TW" altLang="en-US" sz="1600" b="1" dirty="0">
                  <a:latin typeface="+mj-ea"/>
                  <a:ea typeface="+mj-ea"/>
                </a:rPr>
                <a:t>效率</a:t>
              </a:r>
              <a:endParaRPr lang="de-DE" sz="1600" b="1" dirty="0">
                <a:latin typeface="+mj-ea"/>
                <a:ea typeface="+mj-ea"/>
              </a:endParaRPr>
            </a:p>
          </p:txBody>
        </p:sp>
        <p:sp>
          <p:nvSpPr>
            <p:cNvPr id="40" name="Pfeil: nach rechts 39">
              <a:extLst>
                <a:ext uri="{FF2B5EF4-FFF2-40B4-BE49-F238E27FC236}">
                  <a16:creationId xmlns:a16="http://schemas.microsoft.com/office/drawing/2014/main" id="{5B221CAF-7259-2BF4-D49E-051BD508882F}"/>
                </a:ext>
              </a:extLst>
            </p:cNvPr>
            <p:cNvSpPr/>
            <p:nvPr/>
          </p:nvSpPr>
          <p:spPr bwMode="gray">
            <a:xfrm rot="5400000">
              <a:off x="5881586" y="2907346"/>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grpSp>
      <p:grpSp>
        <p:nvGrpSpPr>
          <p:cNvPr id="6" name="组合 5">
            <a:extLst>
              <a:ext uri="{FF2B5EF4-FFF2-40B4-BE49-F238E27FC236}">
                <a16:creationId xmlns:a16="http://schemas.microsoft.com/office/drawing/2014/main" id="{2EA7C0E1-FACF-D2E2-1F98-0D9E6AD72E12}"/>
              </a:ext>
            </a:extLst>
          </p:cNvPr>
          <p:cNvGrpSpPr/>
          <p:nvPr/>
        </p:nvGrpSpPr>
        <p:grpSpPr>
          <a:xfrm>
            <a:off x="8520683" y="1513525"/>
            <a:ext cx="3024497" cy="1843821"/>
            <a:chOff x="8520683" y="1513525"/>
            <a:chExt cx="3024497" cy="1843821"/>
          </a:xfrm>
        </p:grpSpPr>
        <p:sp>
          <p:nvSpPr>
            <p:cNvPr id="28" name="Freihandform: Form 27">
              <a:extLst>
                <a:ext uri="{FF2B5EF4-FFF2-40B4-BE49-F238E27FC236}">
                  <a16:creationId xmlns:a16="http://schemas.microsoft.com/office/drawing/2014/main" id="{1B35E723-AE6B-7E1B-16EC-DB53711A1BFE}"/>
                </a:ext>
              </a:extLst>
            </p:cNvPr>
            <p:cNvSpPr/>
            <p:nvPr/>
          </p:nvSpPr>
          <p:spPr>
            <a:xfrm>
              <a:off x="8520683" y="151352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CN" altLang="en-US" sz="1600" b="1" dirty="0">
                  <a:latin typeface="+mj-ea"/>
                  <a:ea typeface="+mj-ea"/>
                </a:rPr>
                <a:t>更高的集成度</a:t>
              </a:r>
              <a:endParaRPr lang="de-DE" sz="1600" b="1" dirty="0">
                <a:latin typeface="+mj-ea"/>
                <a:ea typeface="+mj-ea"/>
              </a:endParaRPr>
            </a:p>
          </p:txBody>
        </p:sp>
        <p:sp>
          <p:nvSpPr>
            <p:cNvPr id="42" name="Pfeil: nach rechts 41">
              <a:extLst>
                <a:ext uri="{FF2B5EF4-FFF2-40B4-BE49-F238E27FC236}">
                  <a16:creationId xmlns:a16="http://schemas.microsoft.com/office/drawing/2014/main" id="{D3BEAFF3-6F64-E422-93B5-F467F2B9BE29}"/>
                </a:ext>
              </a:extLst>
            </p:cNvPr>
            <p:cNvSpPr/>
            <p:nvPr/>
          </p:nvSpPr>
          <p:spPr bwMode="gray">
            <a:xfrm rot="5400000">
              <a:off x="9841424" y="2907346"/>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grpSp>
      <p:grpSp>
        <p:nvGrpSpPr>
          <p:cNvPr id="10" name="组合 9">
            <a:extLst>
              <a:ext uri="{FF2B5EF4-FFF2-40B4-BE49-F238E27FC236}">
                <a16:creationId xmlns:a16="http://schemas.microsoft.com/office/drawing/2014/main" id="{74B564A7-F9A0-3D94-78BD-A3F54D888402}"/>
              </a:ext>
            </a:extLst>
          </p:cNvPr>
          <p:cNvGrpSpPr/>
          <p:nvPr/>
        </p:nvGrpSpPr>
        <p:grpSpPr>
          <a:xfrm>
            <a:off x="8520683" y="4266796"/>
            <a:ext cx="3024497" cy="1861388"/>
            <a:chOff x="8520683" y="4266796"/>
            <a:chExt cx="3024497" cy="1861388"/>
          </a:xfrm>
        </p:grpSpPr>
        <p:sp>
          <p:nvSpPr>
            <p:cNvPr id="31" name="Freihandform: Form 30">
              <a:extLst>
                <a:ext uri="{FF2B5EF4-FFF2-40B4-BE49-F238E27FC236}">
                  <a16:creationId xmlns:a16="http://schemas.microsoft.com/office/drawing/2014/main" id="{2DEEDCF0-AA1A-7DEA-ED50-FA3938C619F5}"/>
                </a:ext>
              </a:extLst>
            </p:cNvPr>
            <p:cNvSpPr/>
            <p:nvPr/>
          </p:nvSpPr>
          <p:spPr>
            <a:xfrm>
              <a:off x="8520683" y="484795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TW" altLang="en-US" sz="1600" b="1" dirty="0">
                  <a:latin typeface="+mj-ea"/>
                  <a:ea typeface="+mj-ea"/>
                </a:rPr>
                <a:t>供应链安全</a:t>
              </a:r>
              <a:endParaRPr lang="de-DE" sz="1600" b="1" kern="1200" dirty="0">
                <a:latin typeface="+mj-ea"/>
                <a:ea typeface="+mj-ea"/>
              </a:endParaRPr>
            </a:p>
          </p:txBody>
        </p:sp>
        <p:sp>
          <p:nvSpPr>
            <p:cNvPr id="36" name="Pfeil: nach rechts 35">
              <a:extLst>
                <a:ext uri="{FF2B5EF4-FFF2-40B4-BE49-F238E27FC236}">
                  <a16:creationId xmlns:a16="http://schemas.microsoft.com/office/drawing/2014/main" id="{14CDBC3D-9069-3070-CF3F-4A4936606E8A}"/>
                </a:ext>
              </a:extLst>
            </p:cNvPr>
            <p:cNvSpPr/>
            <p:nvPr/>
          </p:nvSpPr>
          <p:spPr bwMode="gray">
            <a:xfrm rot="16200000">
              <a:off x="9841424" y="4320796"/>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grpSp>
      <p:grpSp>
        <p:nvGrpSpPr>
          <p:cNvPr id="9" name="组合 8">
            <a:extLst>
              <a:ext uri="{FF2B5EF4-FFF2-40B4-BE49-F238E27FC236}">
                <a16:creationId xmlns:a16="http://schemas.microsoft.com/office/drawing/2014/main" id="{31C9CCA5-5BF2-CF3C-232B-B9CC9B8E88D5}"/>
              </a:ext>
            </a:extLst>
          </p:cNvPr>
          <p:cNvGrpSpPr/>
          <p:nvPr/>
        </p:nvGrpSpPr>
        <p:grpSpPr>
          <a:xfrm>
            <a:off x="4591092" y="4266796"/>
            <a:ext cx="3024497" cy="1861388"/>
            <a:chOff x="4591092" y="4266796"/>
            <a:chExt cx="3024497" cy="1861388"/>
          </a:xfrm>
        </p:grpSpPr>
        <p:sp>
          <p:nvSpPr>
            <p:cNvPr id="30" name="Freihandform: Form 29">
              <a:extLst>
                <a:ext uri="{FF2B5EF4-FFF2-40B4-BE49-F238E27FC236}">
                  <a16:creationId xmlns:a16="http://schemas.microsoft.com/office/drawing/2014/main" id="{CE17B2EB-C236-E9DE-C075-29F4E856E747}"/>
                </a:ext>
              </a:extLst>
            </p:cNvPr>
            <p:cNvSpPr/>
            <p:nvPr/>
          </p:nvSpPr>
          <p:spPr>
            <a:xfrm>
              <a:off x="4591092" y="484795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CN" altLang="en-US" sz="1600" b="1" dirty="0">
                  <a:latin typeface="+mj-ea"/>
                  <a:ea typeface="+mj-ea"/>
                </a:rPr>
                <a:t>提高模块的寿命</a:t>
              </a:r>
              <a:endParaRPr lang="de-DE" sz="1600" b="1" kern="1200" dirty="0">
                <a:latin typeface="+mj-ea"/>
                <a:ea typeface="+mj-ea"/>
              </a:endParaRPr>
            </a:p>
          </p:txBody>
        </p:sp>
        <p:sp>
          <p:nvSpPr>
            <p:cNvPr id="37" name="Pfeil: nach rechts 36">
              <a:extLst>
                <a:ext uri="{FF2B5EF4-FFF2-40B4-BE49-F238E27FC236}">
                  <a16:creationId xmlns:a16="http://schemas.microsoft.com/office/drawing/2014/main" id="{3D95D3BB-8E1B-9352-DB8F-7DD201EF737E}"/>
                </a:ext>
              </a:extLst>
            </p:cNvPr>
            <p:cNvSpPr/>
            <p:nvPr/>
          </p:nvSpPr>
          <p:spPr bwMode="gray">
            <a:xfrm rot="16200000">
              <a:off x="5881586" y="4320796"/>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grpSp>
      <p:grpSp>
        <p:nvGrpSpPr>
          <p:cNvPr id="8" name="组合 7">
            <a:extLst>
              <a:ext uri="{FF2B5EF4-FFF2-40B4-BE49-F238E27FC236}">
                <a16:creationId xmlns:a16="http://schemas.microsoft.com/office/drawing/2014/main" id="{BD21E08E-2967-5FCF-7D88-2348262C5C5F}"/>
              </a:ext>
            </a:extLst>
          </p:cNvPr>
          <p:cNvGrpSpPr/>
          <p:nvPr/>
        </p:nvGrpSpPr>
        <p:grpSpPr>
          <a:xfrm>
            <a:off x="676181" y="4266796"/>
            <a:ext cx="3024497" cy="1861388"/>
            <a:chOff x="676181" y="4266796"/>
            <a:chExt cx="3024497" cy="1861388"/>
          </a:xfrm>
        </p:grpSpPr>
        <p:sp>
          <p:nvSpPr>
            <p:cNvPr id="29" name="Freihandform: Form 28">
              <a:extLst>
                <a:ext uri="{FF2B5EF4-FFF2-40B4-BE49-F238E27FC236}">
                  <a16:creationId xmlns:a16="http://schemas.microsoft.com/office/drawing/2014/main" id="{22A39DB6-0E53-DC97-513C-3BFC74583B8A}"/>
                </a:ext>
              </a:extLst>
            </p:cNvPr>
            <p:cNvSpPr/>
            <p:nvPr/>
          </p:nvSpPr>
          <p:spPr>
            <a:xfrm>
              <a:off x="676181" y="484795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TW" altLang="en-US" sz="1600" b="1" dirty="0">
                  <a:latin typeface="+mj-ea"/>
                  <a:ea typeface="+mj-ea"/>
                </a:rPr>
                <a:t>用于 </a:t>
              </a:r>
              <a:r>
                <a:rPr lang="en-US" altLang="zh-TW" sz="1600" b="1" dirty="0">
                  <a:latin typeface="+mj-ea"/>
                  <a:ea typeface="+mj-ea"/>
                </a:rPr>
                <a:t>800</a:t>
              </a:r>
              <a:r>
                <a:rPr lang="en-US" sz="1600" b="1" dirty="0">
                  <a:latin typeface="+mj-ea"/>
                  <a:ea typeface="+mj-ea"/>
                </a:rPr>
                <a:t>V </a:t>
              </a:r>
              <a:r>
                <a:rPr lang="zh-TW" altLang="en-US" sz="1600" b="1" dirty="0">
                  <a:latin typeface="+mj-ea"/>
                  <a:ea typeface="+mj-ea"/>
                </a:rPr>
                <a:t>系统的 </a:t>
              </a:r>
              <a:r>
                <a:rPr lang="en-US" sz="1600" b="1" dirty="0" err="1">
                  <a:latin typeface="+mj-ea"/>
                  <a:ea typeface="+mj-ea"/>
                </a:rPr>
                <a:t>SiC</a:t>
              </a:r>
              <a:endParaRPr lang="en-US" sz="800" b="1" kern="1200" dirty="0">
                <a:latin typeface="+mj-ea"/>
                <a:ea typeface="+mj-ea"/>
              </a:endParaRPr>
            </a:p>
            <a:p>
              <a:pPr lvl="0" algn="ctr" defTabSz="711200">
                <a:lnSpc>
                  <a:spcPct val="90000"/>
                </a:lnSpc>
                <a:spcBef>
                  <a:spcPct val="0"/>
                </a:spcBef>
                <a:spcAft>
                  <a:spcPct val="35000"/>
                </a:spcAft>
              </a:pPr>
              <a:r>
                <a:rPr lang="zh-TW" altLang="en-US" sz="1600" b="1" dirty="0">
                  <a:latin typeface="+mj-ea"/>
                  <a:ea typeface="+mj-ea"/>
                </a:rPr>
                <a:t>用于 </a:t>
              </a:r>
              <a:r>
                <a:rPr lang="en-US" altLang="zh-TW" sz="1600" b="1" dirty="0">
                  <a:latin typeface="+mj-ea"/>
                  <a:ea typeface="+mj-ea"/>
                </a:rPr>
                <a:t>400</a:t>
              </a:r>
              <a:r>
                <a:rPr lang="en-US" sz="1600" b="1" dirty="0">
                  <a:latin typeface="+mj-ea"/>
                  <a:ea typeface="+mj-ea"/>
                </a:rPr>
                <a:t>V </a:t>
              </a:r>
              <a:r>
                <a:rPr lang="zh-TW" altLang="en-US" sz="1600" b="1" dirty="0">
                  <a:latin typeface="+mj-ea"/>
                  <a:ea typeface="+mj-ea"/>
                </a:rPr>
                <a:t>系统的 </a:t>
              </a:r>
              <a:r>
                <a:rPr lang="en-US" sz="1600" b="1" dirty="0" err="1">
                  <a:latin typeface="+mj-ea"/>
                  <a:ea typeface="+mj-ea"/>
                </a:rPr>
                <a:t>SiC</a:t>
              </a:r>
              <a:r>
                <a:rPr lang="en-US" sz="1600" b="1" dirty="0">
                  <a:latin typeface="+mj-ea"/>
                  <a:ea typeface="+mj-ea"/>
                </a:rPr>
                <a:t> / IGBT</a:t>
              </a:r>
              <a:endParaRPr lang="en-US" sz="1600" b="1" kern="1200" dirty="0">
                <a:latin typeface="+mj-ea"/>
                <a:ea typeface="+mj-ea"/>
              </a:endParaRPr>
            </a:p>
          </p:txBody>
        </p:sp>
        <p:sp>
          <p:nvSpPr>
            <p:cNvPr id="38" name="Pfeil: nach rechts 37">
              <a:extLst>
                <a:ext uri="{FF2B5EF4-FFF2-40B4-BE49-F238E27FC236}">
                  <a16:creationId xmlns:a16="http://schemas.microsoft.com/office/drawing/2014/main" id="{78D4F411-B837-3350-938B-FBDA8B53E34A}"/>
                </a:ext>
              </a:extLst>
            </p:cNvPr>
            <p:cNvSpPr/>
            <p:nvPr/>
          </p:nvSpPr>
          <p:spPr bwMode="gray">
            <a:xfrm rot="16200000">
              <a:off x="1921748" y="4320796"/>
              <a:ext cx="504000" cy="396000"/>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grpSp>
    </p:spTree>
    <p:extLst>
      <p:ext uri="{BB962C8B-B14F-4D97-AF65-F5344CB8AC3E}">
        <p14:creationId xmlns:p14="http://schemas.microsoft.com/office/powerpoint/2010/main" val="420885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out)">
                                      <p:cBhvr>
                                        <p:cTn id="7" dur="1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7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A9D85-8327-61C0-AF1A-9AE962ED158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61C6B95-13FE-8F18-2622-C5869181D4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361C6B95-13FE-8F18-2622-C5869181D4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C6F9606-7286-A8E5-3C2D-F624CA390357}"/>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1" i="0" u="none" strike="noStrike" kern="1200" cap="none" spc="0" normalizeH="0" baseline="0" noProof="0">
              <a:ln>
                <a:noFill/>
              </a:ln>
              <a:solidFill>
                <a:srgbClr val="000000"/>
              </a:solidFill>
              <a:effectLst/>
              <a:uLnTx/>
              <a:uFillTx/>
              <a:latin typeface="Verdana"/>
              <a:ea typeface="+mn-ea"/>
              <a:cs typeface="+mn-cs"/>
            </a:endParaRPr>
          </a:p>
        </p:txBody>
      </p:sp>
      <p:sp>
        <p:nvSpPr>
          <p:cNvPr id="13" name="Title 4">
            <a:extLst>
              <a:ext uri="{FF2B5EF4-FFF2-40B4-BE49-F238E27FC236}">
                <a16:creationId xmlns:a16="http://schemas.microsoft.com/office/drawing/2014/main" id="{8DE9AFFE-43CA-0731-ED1D-604A836C2ECA}"/>
              </a:ext>
            </a:extLst>
          </p:cNvPr>
          <p:cNvSpPr>
            <a:spLocks noGrp="1"/>
          </p:cNvSpPr>
          <p:nvPr>
            <p:ph type="title"/>
          </p:nvPr>
        </p:nvSpPr>
        <p:spPr>
          <a:xfrm>
            <a:off x="587375" y="296652"/>
            <a:ext cx="11017250" cy="1116121"/>
          </a:xfrm>
        </p:spPr>
        <p:txBody>
          <a:bodyPr vert="horz"/>
          <a:lstStyle/>
          <a:p>
            <a:r>
              <a:rPr lang="zh-CN" altLang="en-US" dirty="0">
                <a:latin typeface="Microsoft YaHei Light" panose="020B0502040204020203" pitchFamily="34" charset="-122"/>
                <a:ea typeface="Microsoft YaHei Light" panose="020B0502040204020203" pitchFamily="34" charset="-122"/>
              </a:rPr>
              <a:t>车规级功率模块的要求和趋势</a:t>
            </a:r>
            <a:br>
              <a:rPr lang="en-US" dirty="0">
                <a:latin typeface="Microsoft YaHei Light" panose="020B0502040204020203" pitchFamily="34" charset="-122"/>
                <a:ea typeface="Microsoft YaHei Light" panose="020B0502040204020203" pitchFamily="34" charset="-122"/>
              </a:rPr>
            </a:br>
            <a:endParaRPr lang="en-US" dirty="0"/>
          </a:p>
        </p:txBody>
      </p:sp>
      <p:pic>
        <p:nvPicPr>
          <p:cNvPr id="14" name="Grafik 13">
            <a:extLst>
              <a:ext uri="{FF2B5EF4-FFF2-40B4-BE49-F238E27FC236}">
                <a16:creationId xmlns:a16="http://schemas.microsoft.com/office/drawing/2014/main" id="{9EE4E603-8423-8F07-136D-1EAB655695B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2"/>
            <a:ext cx="12192000" cy="5199797"/>
          </a:xfrm>
          <a:prstGeom prst="rect">
            <a:avLst/>
          </a:prstGeom>
        </p:spPr>
      </p:pic>
      <p:pic>
        <p:nvPicPr>
          <p:cNvPr id="15" name="Picture 2">
            <a:extLst>
              <a:ext uri="{FF2B5EF4-FFF2-40B4-BE49-F238E27FC236}">
                <a16:creationId xmlns:a16="http://schemas.microsoft.com/office/drawing/2014/main" id="{4CEA04F0-7E9D-DFF7-A1B1-17A2B7FB422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a:extLst>
              <a:ext uri="{FF2B5EF4-FFF2-40B4-BE49-F238E27FC236}">
                <a16:creationId xmlns:a16="http://schemas.microsoft.com/office/drawing/2014/main" id="{2300E414-9043-8A40-E4EE-56487A596E9B}"/>
              </a:ext>
            </a:extLst>
          </p:cNvPr>
          <p:cNvGrpSpPr/>
          <p:nvPr/>
        </p:nvGrpSpPr>
        <p:grpSpPr>
          <a:xfrm>
            <a:off x="661500" y="1513525"/>
            <a:ext cx="6954089" cy="1280229"/>
            <a:chOff x="661500" y="1513525"/>
            <a:chExt cx="6954089" cy="1280229"/>
          </a:xfrm>
        </p:grpSpPr>
        <p:sp>
          <p:nvSpPr>
            <p:cNvPr id="17" name="Freihandform: Form 16">
              <a:extLst>
                <a:ext uri="{FF2B5EF4-FFF2-40B4-BE49-F238E27FC236}">
                  <a16:creationId xmlns:a16="http://schemas.microsoft.com/office/drawing/2014/main" id="{AE1B0EAB-994C-2E3F-A154-775ED52ED9E8}"/>
                </a:ext>
              </a:extLst>
            </p:cNvPr>
            <p:cNvSpPr/>
            <p:nvPr/>
          </p:nvSpPr>
          <p:spPr>
            <a:xfrm>
              <a:off x="661500" y="151352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CN" altLang="en-US" sz="1600" b="1" dirty="0">
                  <a:latin typeface="+mj-ea"/>
                  <a:ea typeface="+mj-ea"/>
                </a:rPr>
                <a:t>匹配出流能力的封装</a:t>
              </a:r>
              <a:endParaRPr lang="de-DE" sz="1600" b="1" dirty="0">
                <a:latin typeface="+mj-ea"/>
                <a:ea typeface="+mj-ea"/>
              </a:endParaRPr>
            </a:p>
          </p:txBody>
        </p:sp>
        <p:sp>
          <p:nvSpPr>
            <p:cNvPr id="18" name="Freihandform: Form 17">
              <a:extLst>
                <a:ext uri="{FF2B5EF4-FFF2-40B4-BE49-F238E27FC236}">
                  <a16:creationId xmlns:a16="http://schemas.microsoft.com/office/drawing/2014/main" id="{9ADA6BA6-314A-B84C-0E0A-8C38022214EF}"/>
                </a:ext>
              </a:extLst>
            </p:cNvPr>
            <p:cNvSpPr/>
            <p:nvPr/>
          </p:nvSpPr>
          <p:spPr>
            <a:xfrm>
              <a:off x="4591092" y="151352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algn="ctr" defTabSz="711200">
                <a:lnSpc>
                  <a:spcPct val="90000"/>
                </a:lnSpc>
                <a:spcBef>
                  <a:spcPct val="0"/>
                </a:spcBef>
                <a:spcAft>
                  <a:spcPct val="35000"/>
                </a:spcAft>
              </a:pPr>
              <a:r>
                <a:rPr lang="zh-CN" altLang="en-US" sz="1600" b="1" dirty="0">
                  <a:latin typeface="+mj-ea"/>
                  <a:ea typeface="+mj-ea"/>
                </a:rPr>
                <a:t>通过低杂散电感设计，满足更高的电压平台和</a:t>
              </a:r>
              <a:r>
                <a:rPr lang="zh-TW" altLang="en-US" sz="1600" b="1" dirty="0">
                  <a:latin typeface="+mj-ea"/>
                  <a:ea typeface="+mj-ea"/>
                </a:rPr>
                <a:t>效率</a:t>
              </a:r>
              <a:endParaRPr lang="de-DE" sz="1600" b="1" dirty="0">
                <a:latin typeface="+mj-ea"/>
                <a:ea typeface="+mj-ea"/>
              </a:endParaRPr>
            </a:p>
          </p:txBody>
        </p:sp>
      </p:grpSp>
    </p:spTree>
    <p:extLst>
      <p:ext uri="{BB962C8B-B14F-4D97-AF65-F5344CB8AC3E}">
        <p14:creationId xmlns:p14="http://schemas.microsoft.com/office/powerpoint/2010/main" val="267043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000" tmFilter="0, 0; .2, .5; .8, .5; 1, 0"/>
                                        <p:tgtEl>
                                          <p:spTgt spid="16"/>
                                        </p:tgtEl>
                                      </p:cBhvr>
                                    </p:animEffect>
                                    <p:animScale>
                                      <p:cBhvr>
                                        <p:cTn id="7"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DD04-7C06-6ABC-67F9-77DE4DC620E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F7101AB-1B60-4348-BA0C-64BE605F40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CF7101AB-1B60-4348-BA0C-64BE605F40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ED56025-D05A-8042-163D-1DF4A02E1D64}"/>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800" b="1" i="0" u="none" strike="noStrike" kern="1200" cap="none" spc="0" normalizeH="0" baseline="0" noProof="0">
              <a:ln>
                <a:noFill/>
              </a:ln>
              <a:solidFill>
                <a:srgbClr val="000000"/>
              </a:solidFill>
              <a:effectLst/>
              <a:uLnTx/>
              <a:uFillTx/>
              <a:latin typeface="Verdana"/>
              <a:ea typeface="+mn-ea"/>
              <a:cs typeface="+mn-cs"/>
            </a:endParaRPr>
          </a:p>
        </p:txBody>
      </p:sp>
      <p:pic>
        <p:nvPicPr>
          <p:cNvPr id="4" name="Grafik 3">
            <a:extLst>
              <a:ext uri="{FF2B5EF4-FFF2-40B4-BE49-F238E27FC236}">
                <a16:creationId xmlns:a16="http://schemas.microsoft.com/office/drawing/2014/main" id="{5CB8B1B6-BC38-4034-45C4-6E932F78727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2"/>
            <a:ext cx="12192000" cy="5199797"/>
          </a:xfrm>
          <a:prstGeom prst="rect">
            <a:avLst/>
          </a:prstGeom>
        </p:spPr>
      </p:pic>
      <p:sp>
        <p:nvSpPr>
          <p:cNvPr id="5" name="Title 5">
            <a:extLst>
              <a:ext uri="{FF2B5EF4-FFF2-40B4-BE49-F238E27FC236}">
                <a16:creationId xmlns:a16="http://schemas.microsoft.com/office/drawing/2014/main" id="{6D93795A-62B9-F856-755B-582C237F3A71}"/>
              </a:ext>
            </a:extLst>
          </p:cNvPr>
          <p:cNvSpPr>
            <a:spLocks noGrp="1"/>
          </p:cNvSpPr>
          <p:nvPr>
            <p:ph type="title"/>
          </p:nvPr>
        </p:nvSpPr>
        <p:spPr>
          <a:xfrm>
            <a:off x="587375" y="296652"/>
            <a:ext cx="11017250" cy="1116121"/>
          </a:xfrm>
        </p:spPr>
        <p:txBody>
          <a:bodyPr/>
          <a:lstStyle/>
          <a:p>
            <a:r>
              <a:rPr lang="zh-CN" altLang="en-US" dirty="0">
                <a:latin typeface="Microsoft YaHei Light" panose="020B0502040204020203" pitchFamily="34" charset="-122"/>
                <a:ea typeface="Microsoft YaHei Light" panose="020B0502040204020203" pitchFamily="34" charset="-122"/>
              </a:rPr>
              <a:t>车规级功率模块的要求和趋势</a:t>
            </a:r>
            <a:br>
              <a:rPr lang="en-US" dirty="0">
                <a:latin typeface="Microsoft YaHei Light" panose="020B0502040204020203" pitchFamily="34" charset="-122"/>
                <a:ea typeface="Microsoft YaHei Light" panose="020B0502040204020203" pitchFamily="34" charset="-122"/>
              </a:rPr>
            </a:br>
            <a:endParaRPr lang="de-DE" b="1" dirty="0">
              <a:solidFill>
                <a:srgbClr val="E2000F"/>
              </a:solidFill>
            </a:endParaRPr>
          </a:p>
        </p:txBody>
      </p:sp>
      <p:pic>
        <p:nvPicPr>
          <p:cNvPr id="6" name="Picture 2">
            <a:extLst>
              <a:ext uri="{FF2B5EF4-FFF2-40B4-BE49-F238E27FC236}">
                <a16:creationId xmlns:a16="http://schemas.microsoft.com/office/drawing/2014/main" id="{722C34C9-4363-55FC-FDC0-9DFEDEFA7BB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sp>
        <p:nvSpPr>
          <p:cNvPr id="8" name="Freihandform: Form 7">
            <a:extLst>
              <a:ext uri="{FF2B5EF4-FFF2-40B4-BE49-F238E27FC236}">
                <a16:creationId xmlns:a16="http://schemas.microsoft.com/office/drawing/2014/main" id="{FAEEBAEF-1C9F-CCDE-2F2D-926BDACDB4A3}"/>
              </a:ext>
            </a:extLst>
          </p:cNvPr>
          <p:cNvSpPr/>
          <p:nvPr/>
        </p:nvSpPr>
        <p:spPr>
          <a:xfrm>
            <a:off x="4591092" y="151352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CN" altLang="en-US" sz="1600" b="1" dirty="0">
                <a:latin typeface="+mj-ea"/>
                <a:ea typeface="+mj-ea"/>
              </a:rPr>
              <a:t>通过低杂散电感设计，满足更高的电压平台和</a:t>
            </a:r>
            <a:r>
              <a:rPr lang="zh-TW" altLang="en-US" sz="1600" b="1" dirty="0">
                <a:latin typeface="+mj-ea"/>
                <a:ea typeface="+mj-ea"/>
              </a:rPr>
              <a:t>效率</a:t>
            </a:r>
            <a:endParaRPr lang="de-DE" sz="1600" b="1" dirty="0">
              <a:latin typeface="+mj-ea"/>
              <a:ea typeface="+mj-ea"/>
            </a:endParaRPr>
          </a:p>
        </p:txBody>
      </p:sp>
    </p:spTree>
    <p:extLst>
      <p:ext uri="{BB962C8B-B14F-4D97-AF65-F5344CB8AC3E}">
        <p14:creationId xmlns:p14="http://schemas.microsoft.com/office/powerpoint/2010/main" val="234199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96071-76B4-A0E2-A9CF-FB43DCE9AB3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D75727F-67C8-AF42-8947-D273217A743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8D75727F-67C8-AF42-8947-D273217A74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B36C334-1CA2-D9B8-D45B-7B6D07BABBBA}"/>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4" name="Grafik 3">
            <a:extLst>
              <a:ext uri="{FF2B5EF4-FFF2-40B4-BE49-F238E27FC236}">
                <a16:creationId xmlns:a16="http://schemas.microsoft.com/office/drawing/2014/main" id="{56E436D4-092B-BC2D-424B-1A04F9FC240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2"/>
            <a:ext cx="12192000" cy="5199797"/>
          </a:xfrm>
          <a:prstGeom prst="rect">
            <a:avLst/>
          </a:prstGeom>
        </p:spPr>
      </p:pic>
      <p:sp>
        <p:nvSpPr>
          <p:cNvPr id="5" name="Title 5">
            <a:extLst>
              <a:ext uri="{FF2B5EF4-FFF2-40B4-BE49-F238E27FC236}">
                <a16:creationId xmlns:a16="http://schemas.microsoft.com/office/drawing/2014/main" id="{72AB5D01-FB11-24AF-6CB6-DBAD826E6E80}"/>
              </a:ext>
            </a:extLst>
          </p:cNvPr>
          <p:cNvSpPr>
            <a:spLocks noGrp="1"/>
          </p:cNvSpPr>
          <p:nvPr>
            <p:ph type="title"/>
          </p:nvPr>
        </p:nvSpPr>
        <p:spPr>
          <a:xfrm>
            <a:off x="587375" y="296653"/>
            <a:ext cx="11017250" cy="870230"/>
          </a:xfrm>
        </p:spPr>
        <p:txBody>
          <a:bodyPr/>
          <a:lstStyle/>
          <a:p>
            <a:r>
              <a:rPr lang="en-US" altLang="zh-CN" dirty="0">
                <a:latin typeface="+mj-ea"/>
              </a:rPr>
              <a:t>1000V</a:t>
            </a:r>
            <a:r>
              <a:rPr lang="zh-CN" altLang="en-US" dirty="0">
                <a:latin typeface="+mj-ea"/>
              </a:rPr>
              <a:t>更高电池电压带来的挑战</a:t>
            </a:r>
            <a:br>
              <a:rPr lang="en-US" dirty="0">
                <a:latin typeface="Microsoft YaHei Light" panose="020B0502040204020203" pitchFamily="34" charset="-122"/>
                <a:ea typeface="Microsoft YaHei Light" panose="020B0502040204020203" pitchFamily="34" charset="-122"/>
              </a:rPr>
            </a:br>
            <a:endParaRPr lang="de-DE" b="1" dirty="0">
              <a:solidFill>
                <a:srgbClr val="E2000F"/>
              </a:solidFill>
              <a:latin typeface="Microsoft YaHei Light" panose="020B0502040204020203" pitchFamily="34" charset="-122"/>
              <a:ea typeface="Microsoft YaHei Light" panose="020B0502040204020203" pitchFamily="34" charset="-122"/>
            </a:endParaRPr>
          </a:p>
        </p:txBody>
      </p:sp>
      <p:pic>
        <p:nvPicPr>
          <p:cNvPr id="6" name="Picture 2">
            <a:extLst>
              <a:ext uri="{FF2B5EF4-FFF2-40B4-BE49-F238E27FC236}">
                <a16:creationId xmlns:a16="http://schemas.microsoft.com/office/drawing/2014/main" id="{79FCAECE-A24E-EB3E-5227-734179A0E76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6">
            <a:extLst>
              <a:ext uri="{FF2B5EF4-FFF2-40B4-BE49-F238E27FC236}">
                <a16:creationId xmlns:a16="http://schemas.microsoft.com/office/drawing/2014/main" id="{1574C6DD-657A-AF3E-E6C7-9DBBCD5284C1}"/>
              </a:ext>
            </a:extLst>
          </p:cNvPr>
          <p:cNvGraphicFramePr>
            <a:graphicFrameLocks noGrp="1"/>
          </p:cNvGraphicFramePr>
          <p:nvPr>
            <p:ph idx="1"/>
            <p:extLst>
              <p:ext uri="{D42A27DB-BD31-4B8C-83A1-F6EECF244321}">
                <p14:modId xmlns:p14="http://schemas.microsoft.com/office/powerpoint/2010/main" val="3862599404"/>
              </p:ext>
            </p:extLst>
          </p:nvPr>
        </p:nvGraphicFramePr>
        <p:xfrm>
          <a:off x="342947" y="1889215"/>
          <a:ext cx="11367740" cy="3755132"/>
        </p:xfrm>
        <a:graphic>
          <a:graphicData uri="http://schemas.openxmlformats.org/drawingml/2006/table">
            <a:tbl>
              <a:tblPr firstRow="1" bandRow="1">
                <a:tableStyleId>{5C22544A-7EE6-4342-B048-85BDC9FD1C3A}</a:tableStyleId>
              </a:tblPr>
              <a:tblGrid>
                <a:gridCol w="3073154">
                  <a:extLst>
                    <a:ext uri="{9D8B030D-6E8A-4147-A177-3AD203B41FA5}">
                      <a16:colId xmlns:a16="http://schemas.microsoft.com/office/drawing/2014/main" val="2832419404"/>
                    </a:ext>
                  </a:extLst>
                </a:gridCol>
                <a:gridCol w="2764862">
                  <a:extLst>
                    <a:ext uri="{9D8B030D-6E8A-4147-A177-3AD203B41FA5}">
                      <a16:colId xmlns:a16="http://schemas.microsoft.com/office/drawing/2014/main" val="1322161229"/>
                    </a:ext>
                  </a:extLst>
                </a:gridCol>
                <a:gridCol w="2764862">
                  <a:extLst>
                    <a:ext uri="{9D8B030D-6E8A-4147-A177-3AD203B41FA5}">
                      <a16:colId xmlns:a16="http://schemas.microsoft.com/office/drawing/2014/main" val="1876304326"/>
                    </a:ext>
                  </a:extLst>
                </a:gridCol>
                <a:gridCol w="2764862">
                  <a:extLst>
                    <a:ext uri="{9D8B030D-6E8A-4147-A177-3AD203B41FA5}">
                      <a16:colId xmlns:a16="http://schemas.microsoft.com/office/drawing/2014/main" val="1886201674"/>
                    </a:ext>
                  </a:extLst>
                </a:gridCol>
              </a:tblGrid>
              <a:tr h="577420">
                <a:tc>
                  <a:txBody>
                    <a:bodyPr/>
                    <a:lstStyle/>
                    <a:p>
                      <a:pPr algn="ctr"/>
                      <a:r>
                        <a:rPr lang="zh-CN" altLang="en-US" dirty="0">
                          <a:latin typeface="+mn-ea"/>
                          <a:ea typeface="+mn-ea"/>
                        </a:rPr>
                        <a:t>方案</a:t>
                      </a:r>
                      <a:endParaRPr lang="en-US" dirty="0">
                        <a:latin typeface="+mn-ea"/>
                        <a:ea typeface="+mn-ea"/>
                      </a:endParaRPr>
                    </a:p>
                  </a:txBody>
                  <a:tcPr anchor="ctr"/>
                </a:tc>
                <a:tc>
                  <a:txBody>
                    <a:bodyPr/>
                    <a:lstStyle/>
                    <a:p>
                      <a:pPr algn="ctr"/>
                      <a:r>
                        <a:rPr lang="zh-CN" altLang="en-US" dirty="0">
                          <a:latin typeface="+mn-ea"/>
                          <a:ea typeface="+mn-ea"/>
                        </a:rPr>
                        <a:t>缺点</a:t>
                      </a:r>
                      <a:endParaRPr lang="en-US" dirty="0">
                        <a:latin typeface="+mn-ea"/>
                        <a:ea typeface="+mn-ea"/>
                      </a:endParaRPr>
                    </a:p>
                  </a:txBody>
                  <a:tcPr anchor="ctr"/>
                </a:tc>
                <a:tc>
                  <a:txBody>
                    <a:bodyPr/>
                    <a:lstStyle/>
                    <a:p>
                      <a:pPr algn="ctr"/>
                      <a:r>
                        <a:rPr lang="zh-CN" altLang="en-US" dirty="0">
                          <a:latin typeface="+mn-ea"/>
                          <a:ea typeface="+mn-ea"/>
                        </a:rPr>
                        <a:t>优点</a:t>
                      </a:r>
                      <a:endParaRPr lang="en-US" dirty="0">
                        <a:latin typeface="+mn-ea"/>
                        <a:ea typeface="+mn-ea"/>
                      </a:endParaRPr>
                    </a:p>
                  </a:txBody>
                  <a:tcPr anchor="ctr"/>
                </a:tc>
                <a:tc>
                  <a:txBody>
                    <a:bodyPr/>
                    <a:lstStyle/>
                    <a:p>
                      <a:pPr algn="ctr"/>
                      <a:r>
                        <a:rPr lang="zh-CN" altLang="en-US" dirty="0">
                          <a:latin typeface="+mn-ea"/>
                          <a:ea typeface="+mn-ea"/>
                        </a:rPr>
                        <a:t>推荐指数</a:t>
                      </a:r>
                      <a:endParaRPr lang="en-US" dirty="0">
                        <a:latin typeface="+mn-ea"/>
                        <a:ea typeface="+mn-ea"/>
                      </a:endParaRPr>
                    </a:p>
                  </a:txBody>
                  <a:tcPr anchor="ctr"/>
                </a:tc>
                <a:extLst>
                  <a:ext uri="{0D108BD9-81ED-4DB2-BD59-A6C34878D82A}">
                    <a16:rowId xmlns:a16="http://schemas.microsoft.com/office/drawing/2014/main" val="363418209"/>
                  </a:ext>
                </a:extLst>
              </a:tr>
              <a:tr h="994496">
                <a:tc>
                  <a:txBody>
                    <a:bodyPr/>
                    <a:lstStyle/>
                    <a:p>
                      <a:r>
                        <a:rPr lang="en-US" dirty="0">
                          <a:latin typeface="+mn-ea"/>
                          <a:ea typeface="+mn-ea"/>
                        </a:rPr>
                        <a:t>1200</a:t>
                      </a:r>
                      <a:r>
                        <a:rPr lang="en-US" altLang="zh-CN" dirty="0">
                          <a:latin typeface="+mn-ea"/>
                          <a:ea typeface="+mn-ea"/>
                        </a:rPr>
                        <a:t>V</a:t>
                      </a:r>
                      <a:r>
                        <a:rPr lang="zh-CN" altLang="en-US" dirty="0">
                          <a:latin typeface="+mn-ea"/>
                          <a:ea typeface="+mn-ea"/>
                        </a:rPr>
                        <a:t>芯片</a:t>
                      </a:r>
                      <a:r>
                        <a:rPr lang="en-US" altLang="zh-CN" dirty="0">
                          <a:latin typeface="+mn-ea"/>
                          <a:ea typeface="+mn-ea"/>
                        </a:rPr>
                        <a:t>+</a:t>
                      </a:r>
                      <a:r>
                        <a:rPr lang="zh-CN" altLang="en-US" dirty="0">
                          <a:latin typeface="+mn-ea"/>
                          <a:ea typeface="+mn-ea"/>
                        </a:rPr>
                        <a:t>大栅极电阻</a:t>
                      </a:r>
                      <a:endParaRPr lang="en-US" dirty="0">
                        <a:latin typeface="+mn-ea"/>
                        <a:ea typeface="+mn-ea"/>
                      </a:endParaRPr>
                    </a:p>
                  </a:txBody>
                  <a:tcPr anchor="ctr"/>
                </a:tc>
                <a:tc>
                  <a:txBody>
                    <a:bodyPr/>
                    <a:lstStyle/>
                    <a:p>
                      <a:r>
                        <a:rPr lang="zh-CN" altLang="en-US" dirty="0">
                          <a:latin typeface="+mn-ea"/>
                          <a:ea typeface="+mn-ea"/>
                        </a:rPr>
                        <a:t>电流斜率</a:t>
                      </a:r>
                      <a:r>
                        <a:rPr lang="en-US" altLang="zh-CN" dirty="0">
                          <a:latin typeface="+mn-ea"/>
                          <a:ea typeface="+mn-ea"/>
                        </a:rPr>
                        <a:t>di/dt</a:t>
                      </a:r>
                      <a:r>
                        <a:rPr lang="zh-CN" altLang="en-US" dirty="0">
                          <a:latin typeface="+mn-ea"/>
                          <a:ea typeface="+mn-ea"/>
                        </a:rPr>
                        <a:t>受限</a:t>
                      </a:r>
                      <a:endParaRPr lang="en-US" altLang="zh-CN" dirty="0">
                        <a:latin typeface="+mn-ea"/>
                        <a:ea typeface="+mn-ea"/>
                      </a:endParaRPr>
                    </a:p>
                    <a:p>
                      <a:r>
                        <a:rPr lang="zh-CN" altLang="en-US" dirty="0">
                          <a:latin typeface="+mn-ea"/>
                          <a:ea typeface="+mn-ea"/>
                        </a:rPr>
                        <a:t>损耗急剧增大</a:t>
                      </a:r>
                      <a:endParaRPr lang="en-US" altLang="zh-CN" dirty="0">
                        <a:latin typeface="+mn-ea"/>
                        <a:ea typeface="+mn-ea"/>
                      </a:endParaRPr>
                    </a:p>
                    <a:p>
                      <a:r>
                        <a:rPr lang="zh-CN" altLang="en-US" dirty="0">
                          <a:latin typeface="+mn-ea"/>
                          <a:ea typeface="+mn-ea"/>
                        </a:rPr>
                        <a:t>效率降低</a:t>
                      </a:r>
                      <a:endParaRPr lang="en-US" dirty="0">
                        <a:latin typeface="+mn-ea"/>
                        <a:ea typeface="+mn-ea"/>
                      </a:endParaRPr>
                    </a:p>
                  </a:txBody>
                  <a:tcPr anchor="ctr"/>
                </a:tc>
                <a:tc>
                  <a:txBody>
                    <a:bodyPr/>
                    <a:lstStyle/>
                    <a:p>
                      <a:r>
                        <a:rPr lang="zh-CN" altLang="en-US" dirty="0">
                          <a:latin typeface="+mn-ea"/>
                          <a:ea typeface="+mn-ea"/>
                        </a:rPr>
                        <a:t>无需更换芯片和模块</a:t>
                      </a:r>
                      <a:endParaRPr lang="en-US" altLang="zh-CN" dirty="0">
                        <a:latin typeface="+mn-ea"/>
                        <a:ea typeface="+mn-ea"/>
                      </a:endParaRPr>
                    </a:p>
                    <a:p>
                      <a:r>
                        <a:rPr lang="zh-CN" altLang="en-US" dirty="0">
                          <a:latin typeface="+mn-ea"/>
                          <a:ea typeface="+mn-ea"/>
                        </a:rPr>
                        <a:t>很小的设计变动</a:t>
                      </a:r>
                      <a:endParaRPr lang="en-US" dirty="0">
                        <a:latin typeface="+mn-ea"/>
                        <a:ea typeface="+mn-ea"/>
                      </a:endParaRPr>
                    </a:p>
                  </a:txBody>
                  <a:tcPr anchor="ctr"/>
                </a:tc>
                <a:tc>
                  <a:txBody>
                    <a:bodyPr/>
                    <a:lstStyle/>
                    <a:p>
                      <a:endParaRPr lang="en-US" dirty="0">
                        <a:latin typeface="+mn-ea"/>
                        <a:ea typeface="+mn-ea"/>
                      </a:endParaRPr>
                    </a:p>
                  </a:txBody>
                  <a:tcPr anchor="ctr"/>
                </a:tc>
                <a:extLst>
                  <a:ext uri="{0D108BD9-81ED-4DB2-BD59-A6C34878D82A}">
                    <a16:rowId xmlns:a16="http://schemas.microsoft.com/office/drawing/2014/main" val="1718880643"/>
                  </a:ext>
                </a:extLst>
              </a:tr>
              <a:tr h="994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mn-ea"/>
                          <a:ea typeface="+mn-ea"/>
                        </a:rPr>
                        <a:t>定制</a:t>
                      </a:r>
                      <a:r>
                        <a:rPr lang="en-US" dirty="0">
                          <a:latin typeface="+mn-ea"/>
                          <a:ea typeface="+mn-ea"/>
                        </a:rPr>
                        <a:t>1400</a:t>
                      </a:r>
                      <a:r>
                        <a:rPr lang="en-US" altLang="zh-CN" dirty="0">
                          <a:latin typeface="+mn-ea"/>
                          <a:ea typeface="+mn-ea"/>
                        </a:rPr>
                        <a:t>V-1700V</a:t>
                      </a:r>
                      <a:r>
                        <a:rPr lang="zh-CN" altLang="en-US" dirty="0">
                          <a:latin typeface="+mn-ea"/>
                          <a:ea typeface="+mn-ea"/>
                        </a:rPr>
                        <a:t>芯片</a:t>
                      </a:r>
                      <a:endParaRPr lang="en-US" dirty="0">
                        <a:latin typeface="+mn-ea"/>
                        <a:ea typeface="+mn-ea"/>
                      </a:endParaRPr>
                    </a:p>
                  </a:txBody>
                  <a:tcPr anchor="ctr"/>
                </a:tc>
                <a:tc>
                  <a:txBody>
                    <a:bodyPr/>
                    <a:lstStyle/>
                    <a:p>
                      <a:r>
                        <a:rPr lang="zh-CN" altLang="en-US" dirty="0">
                          <a:latin typeface="+mn-ea"/>
                          <a:ea typeface="+mn-ea"/>
                        </a:rPr>
                        <a:t>芯片成本增加</a:t>
                      </a:r>
                      <a:endParaRPr lang="en-US" altLang="zh-CN" dirty="0">
                        <a:latin typeface="+mn-ea"/>
                        <a:ea typeface="+mn-ea"/>
                      </a:endParaRPr>
                    </a:p>
                    <a:p>
                      <a:r>
                        <a:rPr lang="zh-CN" altLang="en-US" dirty="0">
                          <a:latin typeface="+mn-ea"/>
                          <a:ea typeface="+mn-ea"/>
                        </a:rPr>
                        <a:t>非通用电压等级</a:t>
                      </a:r>
                      <a:endParaRPr lang="en-US" altLang="zh-CN" dirty="0">
                        <a:latin typeface="+mn-ea"/>
                        <a:ea typeface="+mn-ea"/>
                      </a:endParaRPr>
                    </a:p>
                    <a:p>
                      <a:r>
                        <a:rPr lang="en-US" altLang="zh-CN" dirty="0" err="1">
                          <a:latin typeface="+mn-ea"/>
                          <a:ea typeface="+mn-ea"/>
                        </a:rPr>
                        <a:t>Rdson</a:t>
                      </a:r>
                      <a:r>
                        <a:rPr lang="zh-CN" altLang="en-US" dirty="0">
                          <a:latin typeface="+mn-ea"/>
                          <a:ea typeface="+mn-ea"/>
                        </a:rPr>
                        <a:t>增大</a:t>
                      </a:r>
                      <a:endParaRPr lang="en-US" dirty="0">
                        <a:latin typeface="+mn-ea"/>
                        <a:ea typeface="+mn-ea"/>
                      </a:endParaRPr>
                    </a:p>
                  </a:txBody>
                  <a:tcPr anchor="ctr"/>
                </a:tc>
                <a:tc>
                  <a:txBody>
                    <a:bodyPr/>
                    <a:lstStyle/>
                    <a:p>
                      <a:r>
                        <a:rPr lang="zh-CN" altLang="en-US" dirty="0">
                          <a:latin typeface="+mn-ea"/>
                          <a:ea typeface="+mn-ea"/>
                        </a:rPr>
                        <a:t>足够的电压安全裕量</a:t>
                      </a:r>
                      <a:endParaRPr lang="en-US" altLang="zh-CN" dirty="0">
                        <a:latin typeface="+mn-ea"/>
                        <a:ea typeface="+mn-ea"/>
                      </a:endParaRPr>
                    </a:p>
                    <a:p>
                      <a:r>
                        <a:rPr lang="zh-CN" altLang="en-US" dirty="0">
                          <a:latin typeface="+mn-ea"/>
                          <a:ea typeface="+mn-ea"/>
                        </a:rPr>
                        <a:t>可增加开关频率</a:t>
                      </a:r>
                      <a:endParaRPr lang="en-US" altLang="zh-CN" dirty="0">
                        <a:latin typeface="+mn-ea"/>
                        <a:ea typeface="+mn-ea"/>
                      </a:endParaRPr>
                    </a:p>
                    <a:p>
                      <a:r>
                        <a:rPr lang="zh-CN" altLang="en-US" dirty="0">
                          <a:latin typeface="+mn-ea"/>
                          <a:ea typeface="+mn-ea"/>
                        </a:rPr>
                        <a:t>无需大改设计</a:t>
                      </a:r>
                      <a:endParaRPr lang="en-US" altLang="zh-CN" dirty="0">
                        <a:latin typeface="+mn-ea"/>
                        <a:ea typeface="+mn-ea"/>
                      </a:endParaRPr>
                    </a:p>
                  </a:txBody>
                  <a:tcPr anchor="ctr"/>
                </a:tc>
                <a:tc>
                  <a:txBody>
                    <a:bodyPr/>
                    <a:lstStyle/>
                    <a:p>
                      <a:endParaRPr lang="en-US" dirty="0">
                        <a:latin typeface="+mn-ea"/>
                        <a:ea typeface="+mn-ea"/>
                      </a:endParaRPr>
                    </a:p>
                  </a:txBody>
                  <a:tcPr anchor="ctr"/>
                </a:tc>
                <a:extLst>
                  <a:ext uri="{0D108BD9-81ED-4DB2-BD59-A6C34878D82A}">
                    <a16:rowId xmlns:a16="http://schemas.microsoft.com/office/drawing/2014/main" val="1140560685"/>
                  </a:ext>
                </a:extLst>
              </a:tr>
              <a:tr h="1100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ea"/>
                          <a:ea typeface="+mn-ea"/>
                        </a:rPr>
                        <a:t>1200</a:t>
                      </a:r>
                      <a:r>
                        <a:rPr lang="en-US" altLang="zh-CN" dirty="0">
                          <a:latin typeface="+mn-ea"/>
                          <a:ea typeface="+mn-ea"/>
                        </a:rPr>
                        <a:t>V</a:t>
                      </a:r>
                      <a:r>
                        <a:rPr lang="zh-CN" altLang="en-US" dirty="0">
                          <a:latin typeface="+mn-ea"/>
                          <a:ea typeface="+mn-ea"/>
                        </a:rPr>
                        <a:t>芯片</a:t>
                      </a:r>
                      <a:r>
                        <a:rPr lang="en-US" altLang="zh-CN" dirty="0">
                          <a:latin typeface="+mn-ea"/>
                          <a:ea typeface="+mn-ea"/>
                        </a:rPr>
                        <a:t>+</a:t>
                      </a:r>
                      <a:r>
                        <a:rPr lang="zh-CN" altLang="en-US" dirty="0">
                          <a:latin typeface="+mn-ea"/>
                          <a:ea typeface="+mn-ea"/>
                        </a:rPr>
                        <a:t>优化系统杂感</a:t>
                      </a:r>
                      <a:r>
                        <a:rPr lang="en-US" altLang="zh-CN" dirty="0">
                          <a:latin typeface="+mn-ea"/>
                          <a:ea typeface="+mn-ea"/>
                        </a:rPr>
                        <a:t>Ls</a:t>
                      </a:r>
                      <a:endParaRPr lang="en-US" dirty="0">
                        <a:latin typeface="+mn-ea"/>
                        <a:ea typeface="+mn-ea"/>
                      </a:endParaRPr>
                    </a:p>
                  </a:txBody>
                  <a:tcPr anchor="ctr"/>
                </a:tc>
                <a:tc>
                  <a:txBody>
                    <a:bodyPr/>
                    <a:lstStyle/>
                    <a:p>
                      <a:r>
                        <a:rPr lang="zh-CN" altLang="en-US" dirty="0">
                          <a:latin typeface="+mn-ea"/>
                          <a:ea typeface="+mn-ea"/>
                        </a:rPr>
                        <a:t>无法突破芯片本身限制</a:t>
                      </a:r>
                      <a:endParaRPr lang="en-US" altLang="zh-CN" dirty="0">
                        <a:latin typeface="+mn-ea"/>
                        <a:ea typeface="+mn-ea"/>
                      </a:endParaRPr>
                    </a:p>
                    <a:p>
                      <a:r>
                        <a:rPr lang="zh-CN" altLang="en-US" dirty="0">
                          <a:latin typeface="+mn-ea"/>
                          <a:ea typeface="+mn-ea"/>
                        </a:rPr>
                        <a:t>特有的封装形式</a:t>
                      </a:r>
                      <a:endParaRPr lang="en-US" altLang="zh-CN" dirty="0">
                        <a:latin typeface="+mn-ea"/>
                        <a:ea typeface="+mn-ea"/>
                      </a:endParaRPr>
                    </a:p>
                    <a:p>
                      <a:endParaRPr lang="en-US" altLang="zh-CN"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mn-ea"/>
                          <a:ea typeface="+mn-ea"/>
                        </a:rPr>
                        <a:t>无需修改模块设计即可满足更高电压平台</a:t>
                      </a:r>
                      <a:endParaRPr lang="en-US" altLang="zh-CN"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mn-ea"/>
                          <a:ea typeface="+mn-ea"/>
                        </a:rPr>
                        <a:t>低损耗</a:t>
                      </a:r>
                      <a:endParaRPr lang="en-US" altLang="zh-CN"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mn-ea"/>
                          <a:ea typeface="+mn-ea"/>
                        </a:rPr>
                        <a:t>效率不妥协</a:t>
                      </a:r>
                      <a:endParaRPr lang="en-US" dirty="0">
                        <a:latin typeface="+mn-ea"/>
                        <a:ea typeface="+mn-ea"/>
                      </a:endParaRPr>
                    </a:p>
                  </a:txBody>
                  <a:tcPr anchor="ctr"/>
                </a:tc>
                <a:tc>
                  <a:txBody>
                    <a:bodyPr/>
                    <a:lstStyle/>
                    <a:p>
                      <a:endParaRPr lang="en-US" dirty="0">
                        <a:latin typeface="+mn-ea"/>
                        <a:ea typeface="+mn-ea"/>
                      </a:endParaRPr>
                    </a:p>
                  </a:txBody>
                  <a:tcPr anchor="ctr"/>
                </a:tc>
                <a:extLst>
                  <a:ext uri="{0D108BD9-81ED-4DB2-BD59-A6C34878D82A}">
                    <a16:rowId xmlns:a16="http://schemas.microsoft.com/office/drawing/2014/main" val="3943696163"/>
                  </a:ext>
                </a:extLst>
              </a:tr>
            </a:tbl>
          </a:graphicData>
        </a:graphic>
      </p:graphicFrame>
      <p:pic>
        <p:nvPicPr>
          <p:cNvPr id="11" name="Graphic 10" descr="Thumbs up sign outline">
            <a:extLst>
              <a:ext uri="{FF2B5EF4-FFF2-40B4-BE49-F238E27FC236}">
                <a16:creationId xmlns:a16="http://schemas.microsoft.com/office/drawing/2014/main" id="{4E085128-0056-69E6-D463-845641432E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75911" y="2752958"/>
            <a:ext cx="404191" cy="404191"/>
          </a:xfrm>
          <a:prstGeom prst="rect">
            <a:avLst/>
          </a:prstGeom>
        </p:spPr>
      </p:pic>
      <p:grpSp>
        <p:nvGrpSpPr>
          <p:cNvPr id="2" name="组合 1">
            <a:extLst>
              <a:ext uri="{FF2B5EF4-FFF2-40B4-BE49-F238E27FC236}">
                <a16:creationId xmlns:a16="http://schemas.microsoft.com/office/drawing/2014/main" id="{B9D5BDD7-D4A5-C33B-E39D-9A7D0AD7C346}"/>
              </a:ext>
            </a:extLst>
          </p:cNvPr>
          <p:cNvGrpSpPr/>
          <p:nvPr/>
        </p:nvGrpSpPr>
        <p:grpSpPr>
          <a:xfrm>
            <a:off x="9375910" y="4811254"/>
            <a:ext cx="1873041" cy="404191"/>
            <a:chOff x="9375912" y="4658755"/>
            <a:chExt cx="1873041" cy="404191"/>
          </a:xfrm>
        </p:grpSpPr>
        <p:pic>
          <p:nvPicPr>
            <p:cNvPr id="10" name="Graphic 9" descr="Thumbs up sign outline">
              <a:extLst>
                <a:ext uri="{FF2B5EF4-FFF2-40B4-BE49-F238E27FC236}">
                  <a16:creationId xmlns:a16="http://schemas.microsoft.com/office/drawing/2014/main" id="{4D465FC0-A37C-A82D-C89A-9601B397C7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75912" y="4658755"/>
              <a:ext cx="404191" cy="404191"/>
            </a:xfrm>
            <a:prstGeom prst="rect">
              <a:avLst/>
            </a:prstGeom>
          </p:spPr>
        </p:pic>
        <p:pic>
          <p:nvPicPr>
            <p:cNvPr id="12" name="Graphic 11" descr="Thumbs up sign outline">
              <a:extLst>
                <a:ext uri="{FF2B5EF4-FFF2-40B4-BE49-F238E27FC236}">
                  <a16:creationId xmlns:a16="http://schemas.microsoft.com/office/drawing/2014/main" id="{A15388EB-92B4-2D60-8CA9-CFD0E07D5C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24659" y="4658755"/>
              <a:ext cx="404191" cy="404191"/>
            </a:xfrm>
            <a:prstGeom prst="rect">
              <a:avLst/>
            </a:prstGeom>
          </p:spPr>
        </p:pic>
        <p:pic>
          <p:nvPicPr>
            <p:cNvPr id="13" name="Graphic 12" descr="Thumbs up sign outline">
              <a:extLst>
                <a:ext uri="{FF2B5EF4-FFF2-40B4-BE49-F238E27FC236}">
                  <a16:creationId xmlns:a16="http://schemas.microsoft.com/office/drawing/2014/main" id="{EF9D2665-1620-6372-2B7A-658490DF88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44762" y="4658755"/>
              <a:ext cx="404191" cy="404191"/>
            </a:xfrm>
            <a:prstGeom prst="rect">
              <a:avLst/>
            </a:prstGeom>
          </p:spPr>
        </p:pic>
      </p:grpSp>
      <p:pic>
        <p:nvPicPr>
          <p:cNvPr id="14" name="Graphic 13" descr="Thumbs up sign outline">
            <a:extLst>
              <a:ext uri="{FF2B5EF4-FFF2-40B4-BE49-F238E27FC236}">
                <a16:creationId xmlns:a16="http://schemas.microsoft.com/office/drawing/2014/main" id="{6F8E95A4-61F2-28B5-EE22-BD679B7F51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24658" y="3745416"/>
            <a:ext cx="404191" cy="404191"/>
          </a:xfrm>
          <a:prstGeom prst="rect">
            <a:avLst/>
          </a:prstGeom>
        </p:spPr>
      </p:pic>
      <p:pic>
        <p:nvPicPr>
          <p:cNvPr id="15" name="Graphic 14" descr="Thumbs up sign outline">
            <a:extLst>
              <a:ext uri="{FF2B5EF4-FFF2-40B4-BE49-F238E27FC236}">
                <a16:creationId xmlns:a16="http://schemas.microsoft.com/office/drawing/2014/main" id="{6D377A60-706B-B3A5-2A4E-62701DEDF5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75910" y="3745417"/>
            <a:ext cx="404191" cy="404191"/>
          </a:xfrm>
          <a:prstGeom prst="rect">
            <a:avLst/>
          </a:prstGeom>
        </p:spPr>
      </p:pic>
    </p:spTree>
    <p:extLst>
      <p:ext uri="{BB962C8B-B14F-4D97-AF65-F5344CB8AC3E}">
        <p14:creationId xmlns:p14="http://schemas.microsoft.com/office/powerpoint/2010/main" val="80873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0E8A-DE56-F8CB-C153-BE33720AE68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6027BA4-2319-5651-4003-D0E042E398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B6027BA4-2319-5651-4003-D0E042E398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C6BCE2-061A-5C78-D871-362EEE2EEEBA}"/>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4" name="Grafik 3">
            <a:extLst>
              <a:ext uri="{FF2B5EF4-FFF2-40B4-BE49-F238E27FC236}">
                <a16:creationId xmlns:a16="http://schemas.microsoft.com/office/drawing/2014/main" id="{6656B1A1-C5A0-7F51-7C99-B1EB2762E4A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5" name="Title 5">
            <a:extLst>
              <a:ext uri="{FF2B5EF4-FFF2-40B4-BE49-F238E27FC236}">
                <a16:creationId xmlns:a16="http://schemas.microsoft.com/office/drawing/2014/main" id="{A0E9D28D-7197-8977-6F9E-0701D23E24A8}"/>
              </a:ext>
            </a:extLst>
          </p:cNvPr>
          <p:cNvSpPr>
            <a:spLocks noGrp="1"/>
          </p:cNvSpPr>
          <p:nvPr>
            <p:ph type="title"/>
          </p:nvPr>
        </p:nvSpPr>
        <p:spPr>
          <a:xfrm>
            <a:off x="587375" y="296652"/>
            <a:ext cx="11017250" cy="1116121"/>
          </a:xfrm>
        </p:spPr>
        <p:txBody>
          <a:bodyPr/>
          <a:lstStyle/>
          <a:p>
            <a:r>
              <a:rPr lang="zh-CN" altLang="en-US" dirty="0">
                <a:latin typeface="+mj-ea"/>
              </a:rPr>
              <a:t>优化</a:t>
            </a:r>
            <a:r>
              <a:rPr lang="en-US" altLang="zh-CN" dirty="0" err="1">
                <a:latin typeface="+mj-ea"/>
              </a:rPr>
              <a:t>SiC</a:t>
            </a:r>
            <a:r>
              <a:rPr lang="zh-CN" altLang="en-US" dirty="0">
                <a:latin typeface="+mj-ea"/>
              </a:rPr>
              <a:t>功率模块和逆变器杂感以提高效率</a:t>
            </a:r>
            <a:endParaRPr lang="de-DE" dirty="0">
              <a:latin typeface="+mj-ea"/>
            </a:endParaRPr>
          </a:p>
        </p:txBody>
      </p:sp>
      <p:pic>
        <p:nvPicPr>
          <p:cNvPr id="6" name="Picture 2">
            <a:extLst>
              <a:ext uri="{FF2B5EF4-FFF2-40B4-BE49-F238E27FC236}">
                <a16:creationId xmlns:a16="http://schemas.microsoft.com/office/drawing/2014/main" id="{77E475B2-6B9B-969C-CE14-2721B800AAE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a:extLst>
              <a:ext uri="{FF2B5EF4-FFF2-40B4-BE49-F238E27FC236}">
                <a16:creationId xmlns:a16="http://schemas.microsoft.com/office/drawing/2014/main" id="{8F869054-9F02-3427-78F6-74E04AA5133E}"/>
              </a:ext>
            </a:extLst>
          </p:cNvPr>
          <p:cNvGrpSpPr/>
          <p:nvPr/>
        </p:nvGrpSpPr>
        <p:grpSpPr>
          <a:xfrm>
            <a:off x="4742640" y="1703540"/>
            <a:ext cx="2404998" cy="4412054"/>
            <a:chOff x="4742640" y="1703540"/>
            <a:chExt cx="2404998" cy="4412054"/>
          </a:xfrm>
        </p:grpSpPr>
        <p:sp>
          <p:nvSpPr>
            <p:cNvPr id="9" name="Rechteck 8">
              <a:extLst>
                <a:ext uri="{FF2B5EF4-FFF2-40B4-BE49-F238E27FC236}">
                  <a16:creationId xmlns:a16="http://schemas.microsoft.com/office/drawing/2014/main" id="{B185BC3D-F29E-3906-8936-8D487D195F1E}"/>
                </a:ext>
              </a:extLst>
            </p:cNvPr>
            <p:cNvSpPr/>
            <p:nvPr/>
          </p:nvSpPr>
          <p:spPr bwMode="gray">
            <a:xfrm>
              <a:off x="4742640" y="4318109"/>
              <a:ext cx="2404998" cy="1797485"/>
            </a:xfrm>
            <a:prstGeom prst="rect">
              <a:avLst/>
            </a:prstGeom>
            <a:solidFill>
              <a:srgbClr val="E2000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sp>
          <p:nvSpPr>
            <p:cNvPr id="10" name="Rechteck 9">
              <a:extLst>
                <a:ext uri="{FF2B5EF4-FFF2-40B4-BE49-F238E27FC236}">
                  <a16:creationId xmlns:a16="http://schemas.microsoft.com/office/drawing/2014/main" id="{7D5D9848-FF21-0BF6-8AD1-7CC07D92E9F7}"/>
                </a:ext>
              </a:extLst>
            </p:cNvPr>
            <p:cNvSpPr/>
            <p:nvPr/>
          </p:nvSpPr>
          <p:spPr bwMode="gray">
            <a:xfrm>
              <a:off x="4742640" y="1703540"/>
              <a:ext cx="2404998" cy="1797485"/>
            </a:xfrm>
            <a:prstGeom prst="rect">
              <a:avLst/>
            </a:prstGeom>
            <a:solidFill>
              <a:srgbClr val="87878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latin typeface="Microsoft YaHei Light" panose="020B0502040204020203" pitchFamily="34" charset="-122"/>
                <a:ea typeface="Microsoft YaHei Light" panose="020B0502040204020203" pitchFamily="34" charset="-122"/>
              </a:endParaRPr>
            </a:p>
          </p:txBody>
        </p:sp>
        <p:sp>
          <p:nvSpPr>
            <p:cNvPr id="11" name="Content Placeholder 9">
              <a:extLst>
                <a:ext uri="{FF2B5EF4-FFF2-40B4-BE49-F238E27FC236}">
                  <a16:creationId xmlns:a16="http://schemas.microsoft.com/office/drawing/2014/main" id="{85218EF3-E29B-8BDF-58CE-1A81850BF538}"/>
                </a:ext>
              </a:extLst>
            </p:cNvPr>
            <p:cNvSpPr txBox="1">
              <a:spLocks/>
            </p:cNvSpPr>
            <p:nvPr/>
          </p:nvSpPr>
          <p:spPr bwMode="gray">
            <a:xfrm>
              <a:off x="4966314" y="1785659"/>
              <a:ext cx="2087379" cy="16433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a:lstStyle>
            <a:p>
              <a:pPr>
                <a:spcBef>
                  <a:spcPts val="300"/>
                </a:spcBef>
                <a:spcAft>
                  <a:spcPts val="300"/>
                </a:spcAft>
              </a:pPr>
              <a:r>
                <a:rPr lang="de-DE" sz="1800" b="1" dirty="0">
                  <a:solidFill>
                    <a:sysClr val="windowText" lastClr="000000"/>
                  </a:solidFill>
                  <a:latin typeface="+mn-ea"/>
                </a:rPr>
                <a:t>2</a:t>
              </a:r>
              <a:r>
                <a:rPr lang="zh-CN" altLang="en-US" sz="1800" b="1" dirty="0">
                  <a:solidFill>
                    <a:sysClr val="windowText" lastClr="000000"/>
                  </a:solidFill>
                  <a:latin typeface="+mn-ea"/>
                </a:rPr>
                <a:t>电平</a:t>
              </a:r>
              <a:r>
                <a:rPr lang="de-DE" sz="1800" b="1" dirty="0">
                  <a:solidFill>
                    <a:sysClr val="windowText" lastClr="000000"/>
                  </a:solidFill>
                  <a:latin typeface="+mn-ea"/>
                </a:rPr>
                <a:t> </a:t>
              </a:r>
              <a:r>
                <a:rPr lang="zh-CN" altLang="en-US" sz="1800" b="1" dirty="0">
                  <a:solidFill>
                    <a:sysClr val="windowText" lastClr="000000"/>
                  </a:solidFill>
                  <a:latin typeface="+mn-ea"/>
                </a:rPr>
                <a:t>主驱逆变器</a:t>
              </a:r>
              <a:br>
                <a:rPr lang="de-DE" sz="1800" b="1" dirty="0">
                  <a:solidFill>
                    <a:sysClr val="windowText" lastClr="000000"/>
                  </a:solidFill>
                  <a:latin typeface="+mn-ea"/>
                </a:rPr>
              </a:br>
              <a:r>
                <a:rPr lang="de-DE" sz="1800" b="1" dirty="0">
                  <a:solidFill>
                    <a:sysClr val="windowText" lastClr="000000"/>
                  </a:solidFill>
                  <a:latin typeface="+mn-ea"/>
                </a:rPr>
                <a:t>“</a:t>
              </a:r>
              <a:r>
                <a:rPr lang="zh-CN" altLang="en-US" sz="1800" b="1" dirty="0">
                  <a:solidFill>
                    <a:sysClr val="windowText" lastClr="000000"/>
                  </a:solidFill>
                  <a:latin typeface="+mn-ea"/>
                </a:rPr>
                <a:t>标准模块</a:t>
              </a:r>
              <a:r>
                <a:rPr lang="de-DE" sz="1800" b="1" dirty="0">
                  <a:solidFill>
                    <a:sysClr val="windowText" lastClr="000000"/>
                  </a:solidFill>
                  <a:latin typeface="+mn-ea"/>
                </a:rPr>
                <a:t>”</a:t>
              </a:r>
            </a:p>
            <a:p>
              <a:pPr>
                <a:spcBef>
                  <a:spcPts val="300"/>
                </a:spcBef>
                <a:spcAft>
                  <a:spcPts val="300"/>
                </a:spcAft>
              </a:pPr>
              <a:r>
                <a:rPr lang="zh-CN" altLang="en-US" sz="1800" b="1" dirty="0">
                  <a:solidFill>
                    <a:sysClr val="windowText" lastClr="000000"/>
                  </a:solidFill>
                  <a:latin typeface="+mn-ea"/>
                </a:rPr>
                <a:t>设计</a:t>
              </a:r>
              <a:r>
                <a:rPr lang="de-DE" sz="1800" b="1" dirty="0">
                  <a:solidFill>
                    <a:sysClr val="windowText" lastClr="000000"/>
                  </a:solidFill>
                  <a:latin typeface="+mn-ea"/>
                </a:rPr>
                <a:t> </a:t>
              </a:r>
            </a:p>
            <a:p>
              <a:pPr marL="285750" indent="-285750">
                <a:spcBef>
                  <a:spcPts val="300"/>
                </a:spcBef>
                <a:spcAft>
                  <a:spcPts val="300"/>
                </a:spcAft>
                <a:buFont typeface="Wingdings" panose="05000000000000000000" pitchFamily="2" charset="2"/>
                <a:buChar char="§"/>
              </a:pPr>
              <a:r>
                <a:rPr lang="zh-CN" altLang="en-US" sz="1800" dirty="0">
                  <a:latin typeface="+mn-ea"/>
                </a:rPr>
                <a:t>系统</a:t>
              </a:r>
              <a:r>
                <a:rPr lang="de-DE" sz="1800" dirty="0">
                  <a:latin typeface="+mn-ea"/>
                </a:rPr>
                <a:t>Ls = 12nH</a:t>
              </a:r>
            </a:p>
            <a:p>
              <a:pPr marL="285750" indent="-285750">
                <a:spcBef>
                  <a:spcPts val="300"/>
                </a:spcBef>
                <a:spcAft>
                  <a:spcPts val="300"/>
                </a:spcAft>
                <a:buFont typeface="Wingdings" panose="05000000000000000000" pitchFamily="2" charset="2"/>
                <a:buChar char="§"/>
              </a:pPr>
              <a:r>
                <a:rPr lang="de-DE" sz="1800" dirty="0">
                  <a:latin typeface="+mn-ea"/>
                </a:rPr>
                <a:t>di/dt  ~16A/ns</a:t>
              </a: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a:p>
              <a:endParaRPr lang="de-DE" b="1" dirty="0">
                <a:solidFill>
                  <a:sysClr val="windowText" lastClr="000000"/>
                </a:solidFill>
                <a:latin typeface="+mn-ea"/>
              </a:endParaRPr>
            </a:p>
            <a:p>
              <a:endParaRPr lang="de-DE" b="1" dirty="0">
                <a:solidFill>
                  <a:sysClr val="windowText" lastClr="000000"/>
                </a:solidFill>
                <a:latin typeface="+mn-ea"/>
              </a:endParaRP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p:txBody>
        </p:sp>
      </p:grpSp>
      <p:pic>
        <p:nvPicPr>
          <p:cNvPr id="12" name="Grafik 11">
            <a:extLst>
              <a:ext uri="{FF2B5EF4-FFF2-40B4-BE49-F238E27FC236}">
                <a16:creationId xmlns:a16="http://schemas.microsoft.com/office/drawing/2014/main" id="{5C2A7219-43D7-F98D-4455-D1FCA7E33FD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4031" y="1592932"/>
            <a:ext cx="3899399" cy="4647922"/>
          </a:xfrm>
          <a:prstGeom prst="rect">
            <a:avLst/>
          </a:prstGeom>
        </p:spPr>
      </p:pic>
      <p:pic>
        <p:nvPicPr>
          <p:cNvPr id="13" name="Grafik 12">
            <a:extLst>
              <a:ext uri="{FF2B5EF4-FFF2-40B4-BE49-F238E27FC236}">
                <a16:creationId xmlns:a16="http://schemas.microsoft.com/office/drawing/2014/main" id="{6287FA07-AB11-B20B-141D-5F49FE37F2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46848" y="1592469"/>
            <a:ext cx="3711696" cy="4648385"/>
          </a:xfrm>
          <a:prstGeom prst="rect">
            <a:avLst/>
          </a:prstGeom>
        </p:spPr>
      </p:pic>
      <p:sp>
        <p:nvSpPr>
          <p:cNvPr id="14" name="文本框 13">
            <a:extLst>
              <a:ext uri="{FF2B5EF4-FFF2-40B4-BE49-F238E27FC236}">
                <a16:creationId xmlns:a16="http://schemas.microsoft.com/office/drawing/2014/main" id="{3BD55B29-6E75-F1E0-B5D3-988F98A8B8CD}"/>
              </a:ext>
            </a:extLst>
          </p:cNvPr>
          <p:cNvSpPr txBox="1"/>
          <p:nvPr/>
        </p:nvSpPr>
        <p:spPr bwMode="gray">
          <a:xfrm>
            <a:off x="4891815" y="4371257"/>
            <a:ext cx="2161878" cy="1631216"/>
          </a:xfrm>
          <a:prstGeom prst="rect">
            <a:avLst/>
          </a:prstGeom>
          <a:noFill/>
        </p:spPr>
        <p:txBody>
          <a:bodyPr wrap="square">
            <a:spAutoFit/>
          </a:bodyPr>
          <a:lstStyle/>
          <a:p>
            <a:pPr>
              <a:spcBef>
                <a:spcPts val="300"/>
              </a:spcBef>
              <a:spcAft>
                <a:spcPts val="300"/>
              </a:spcAft>
            </a:pPr>
            <a:r>
              <a:rPr lang="de-DE" b="1" dirty="0">
                <a:solidFill>
                  <a:sysClr val="windowText" lastClr="000000"/>
                </a:solidFill>
                <a:latin typeface="+mn-ea"/>
              </a:rPr>
              <a:t>2</a:t>
            </a:r>
            <a:r>
              <a:rPr lang="zh-CN" altLang="en-US" b="1" dirty="0">
                <a:solidFill>
                  <a:sysClr val="windowText" lastClr="000000"/>
                </a:solidFill>
                <a:latin typeface="+mn-ea"/>
              </a:rPr>
              <a:t>电平 主驱逆变器</a:t>
            </a:r>
            <a:br>
              <a:rPr lang="de-DE" b="1" dirty="0">
                <a:solidFill>
                  <a:sysClr val="windowText" lastClr="000000"/>
                </a:solidFill>
                <a:latin typeface="+mn-ea"/>
              </a:rPr>
            </a:br>
            <a:r>
              <a:rPr lang="de-DE" b="1" dirty="0">
                <a:solidFill>
                  <a:sysClr val="windowText" lastClr="000000"/>
                </a:solidFill>
                <a:latin typeface="+mn-ea"/>
              </a:rPr>
              <a:t>“</a:t>
            </a:r>
            <a:r>
              <a:rPr lang="zh-CN" altLang="en-US" b="1" dirty="0">
                <a:solidFill>
                  <a:sysClr val="windowText" lastClr="000000"/>
                </a:solidFill>
                <a:latin typeface="+mn-ea"/>
              </a:rPr>
              <a:t>优化模块</a:t>
            </a:r>
            <a:r>
              <a:rPr lang="de-DE" b="1" dirty="0">
                <a:solidFill>
                  <a:sysClr val="windowText" lastClr="000000"/>
                </a:solidFill>
                <a:latin typeface="+mn-ea"/>
              </a:rPr>
              <a:t>”</a:t>
            </a:r>
            <a:br>
              <a:rPr lang="de-DE" b="1" dirty="0">
                <a:solidFill>
                  <a:sysClr val="windowText" lastClr="000000"/>
                </a:solidFill>
                <a:latin typeface="+mn-ea"/>
              </a:rPr>
            </a:br>
            <a:r>
              <a:rPr lang="zh-CN" altLang="en-US" b="1" dirty="0">
                <a:solidFill>
                  <a:sysClr val="windowText" lastClr="000000"/>
                </a:solidFill>
                <a:latin typeface="+mn-ea"/>
              </a:rPr>
              <a:t>低杂感设计</a:t>
            </a:r>
            <a:endParaRPr lang="de-DE" dirty="0">
              <a:solidFill>
                <a:sysClr val="windowText" lastClr="000000"/>
              </a:solidFill>
              <a:latin typeface="+mn-ea"/>
            </a:endParaRPr>
          </a:p>
          <a:p>
            <a:pPr marL="285750" indent="-285750">
              <a:spcBef>
                <a:spcPts val="300"/>
              </a:spcBef>
              <a:spcAft>
                <a:spcPts val="300"/>
              </a:spcAft>
              <a:buFont typeface="Wingdings" panose="05000000000000000000" pitchFamily="2" charset="2"/>
              <a:buChar char="§"/>
            </a:pPr>
            <a:r>
              <a:rPr lang="zh-CN" altLang="en-US" dirty="0">
                <a:latin typeface="+mn-ea"/>
              </a:rPr>
              <a:t>系统</a:t>
            </a:r>
            <a:r>
              <a:rPr lang="de-DE" dirty="0">
                <a:latin typeface="+mn-ea"/>
              </a:rPr>
              <a:t>Ls = 8nH</a:t>
            </a:r>
          </a:p>
          <a:p>
            <a:pPr marL="285750" indent="-285750">
              <a:spcBef>
                <a:spcPts val="300"/>
              </a:spcBef>
              <a:spcAft>
                <a:spcPts val="300"/>
              </a:spcAft>
              <a:buFont typeface="Wingdings" panose="05000000000000000000" pitchFamily="2" charset="2"/>
              <a:buChar char="§"/>
            </a:pPr>
            <a:r>
              <a:rPr lang="de-DE" dirty="0">
                <a:latin typeface="+mn-ea"/>
              </a:rPr>
              <a:t>di/dt  ~ 24A/ns</a:t>
            </a:r>
          </a:p>
        </p:txBody>
      </p:sp>
    </p:spTree>
    <p:extLst>
      <p:ext uri="{BB962C8B-B14F-4D97-AF65-F5344CB8AC3E}">
        <p14:creationId xmlns:p14="http://schemas.microsoft.com/office/powerpoint/2010/main" val="31613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9DFE-A5F7-09E3-CE7D-EA8C8BA09BB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364DBA-6FB7-BE52-2B10-7744515F40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11364DBA-6FB7-BE52-2B10-7744515F40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E84F932-0D6F-6243-4C29-100A5E0E6A72}"/>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4" name="Grafik 3">
            <a:extLst>
              <a:ext uri="{FF2B5EF4-FFF2-40B4-BE49-F238E27FC236}">
                <a16:creationId xmlns:a16="http://schemas.microsoft.com/office/drawing/2014/main" id="{34B7B30F-A80D-FD98-3798-785AAC7A7C0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5" name="Title 5">
            <a:extLst>
              <a:ext uri="{FF2B5EF4-FFF2-40B4-BE49-F238E27FC236}">
                <a16:creationId xmlns:a16="http://schemas.microsoft.com/office/drawing/2014/main" id="{6F60B2A6-33C5-48B5-F4F3-DB5F942DDD71}"/>
              </a:ext>
            </a:extLst>
          </p:cNvPr>
          <p:cNvSpPr>
            <a:spLocks noGrp="1"/>
          </p:cNvSpPr>
          <p:nvPr>
            <p:ph type="title"/>
          </p:nvPr>
        </p:nvSpPr>
        <p:spPr>
          <a:xfrm>
            <a:off x="587375" y="296652"/>
            <a:ext cx="11017250" cy="1116121"/>
          </a:xfrm>
        </p:spPr>
        <p:txBody>
          <a:bodyPr/>
          <a:lstStyle/>
          <a:p>
            <a:r>
              <a:rPr lang="zh-CN" altLang="en-US" dirty="0">
                <a:latin typeface="+mj-ea"/>
              </a:rPr>
              <a:t>优化功率模块封装尺寸</a:t>
            </a:r>
            <a:endParaRPr lang="de-DE" b="1" dirty="0">
              <a:solidFill>
                <a:srgbClr val="E2000F"/>
              </a:solidFill>
              <a:latin typeface="+mj-ea"/>
            </a:endParaRPr>
          </a:p>
        </p:txBody>
      </p:sp>
      <p:pic>
        <p:nvPicPr>
          <p:cNvPr id="6" name="Picture 2">
            <a:extLst>
              <a:ext uri="{FF2B5EF4-FFF2-40B4-BE49-F238E27FC236}">
                <a16:creationId xmlns:a16="http://schemas.microsoft.com/office/drawing/2014/main" id="{A71A9F68-8AC2-1D6C-E587-C176CA3D2A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pieren 19">
            <a:extLst>
              <a:ext uri="{FF2B5EF4-FFF2-40B4-BE49-F238E27FC236}">
                <a16:creationId xmlns:a16="http://schemas.microsoft.com/office/drawing/2014/main" id="{F2795057-155A-14D2-DBE8-CD72950CB93F}"/>
              </a:ext>
            </a:extLst>
          </p:cNvPr>
          <p:cNvGrpSpPr/>
          <p:nvPr/>
        </p:nvGrpSpPr>
        <p:grpSpPr>
          <a:xfrm>
            <a:off x="3017200" y="4696556"/>
            <a:ext cx="1719070" cy="320041"/>
            <a:chOff x="3017200" y="4696556"/>
            <a:chExt cx="1719070" cy="320041"/>
          </a:xfrm>
        </p:grpSpPr>
        <p:cxnSp>
          <p:nvCxnSpPr>
            <p:cNvPr id="22" name="Gerade Verbindung mit Pfeil 21">
              <a:extLst>
                <a:ext uri="{FF2B5EF4-FFF2-40B4-BE49-F238E27FC236}">
                  <a16:creationId xmlns:a16="http://schemas.microsoft.com/office/drawing/2014/main" id="{D1A68C45-BE63-4081-3BF4-79B2741076CC}"/>
                </a:ext>
              </a:extLst>
            </p:cNvPr>
            <p:cNvCxnSpPr>
              <a:cxnSpLocks/>
            </p:cNvCxnSpPr>
            <p:nvPr/>
          </p:nvCxnSpPr>
          <p:spPr bwMode="gray">
            <a:xfrm flipV="1">
              <a:off x="3017200" y="4841932"/>
              <a:ext cx="1719070" cy="17466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B91C6288-6B59-9975-6172-895C7DFFC241}"/>
                </a:ext>
              </a:extLst>
            </p:cNvPr>
            <p:cNvCxnSpPr>
              <a:cxnSpLocks/>
            </p:cNvCxnSpPr>
            <p:nvPr/>
          </p:nvCxnSpPr>
          <p:spPr bwMode="gray">
            <a:xfrm flipV="1">
              <a:off x="3034247" y="4696556"/>
              <a:ext cx="544762" cy="23270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Freihandform: Form 23">
            <a:extLst>
              <a:ext uri="{FF2B5EF4-FFF2-40B4-BE49-F238E27FC236}">
                <a16:creationId xmlns:a16="http://schemas.microsoft.com/office/drawing/2014/main" id="{E82A70E5-7470-095B-E5C1-27A291C59139}"/>
              </a:ext>
            </a:extLst>
          </p:cNvPr>
          <p:cNvSpPr/>
          <p:nvPr/>
        </p:nvSpPr>
        <p:spPr>
          <a:xfrm>
            <a:off x="661500" y="1513525"/>
            <a:ext cx="3024497" cy="1280229"/>
          </a:xfrm>
          <a:custGeom>
            <a:avLst/>
            <a:gdLst>
              <a:gd name="connsiteX0" fmla="*/ 0 w 1841090"/>
              <a:gd name="connsiteY0" fmla="*/ 306854 h 1841090"/>
              <a:gd name="connsiteX1" fmla="*/ 306854 w 1841090"/>
              <a:gd name="connsiteY1" fmla="*/ 0 h 1841090"/>
              <a:gd name="connsiteX2" fmla="*/ 1534236 w 1841090"/>
              <a:gd name="connsiteY2" fmla="*/ 0 h 1841090"/>
              <a:gd name="connsiteX3" fmla="*/ 1841090 w 1841090"/>
              <a:gd name="connsiteY3" fmla="*/ 306854 h 1841090"/>
              <a:gd name="connsiteX4" fmla="*/ 1841090 w 1841090"/>
              <a:gd name="connsiteY4" fmla="*/ 1534236 h 1841090"/>
              <a:gd name="connsiteX5" fmla="*/ 1534236 w 1841090"/>
              <a:gd name="connsiteY5" fmla="*/ 1841090 h 1841090"/>
              <a:gd name="connsiteX6" fmla="*/ 306854 w 1841090"/>
              <a:gd name="connsiteY6" fmla="*/ 1841090 h 1841090"/>
              <a:gd name="connsiteX7" fmla="*/ 0 w 1841090"/>
              <a:gd name="connsiteY7" fmla="*/ 1534236 h 1841090"/>
              <a:gd name="connsiteX8" fmla="*/ 0 w 1841090"/>
              <a:gd name="connsiteY8" fmla="*/ 306854 h 184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090" h="1841090">
                <a:moveTo>
                  <a:pt x="0" y="306854"/>
                </a:moveTo>
                <a:cubicBezTo>
                  <a:pt x="0" y="137383"/>
                  <a:pt x="137383" y="0"/>
                  <a:pt x="306854" y="0"/>
                </a:cubicBezTo>
                <a:lnTo>
                  <a:pt x="1534236" y="0"/>
                </a:lnTo>
                <a:cubicBezTo>
                  <a:pt x="1703707" y="0"/>
                  <a:pt x="1841090" y="137383"/>
                  <a:pt x="1841090" y="306854"/>
                </a:cubicBezTo>
                <a:lnTo>
                  <a:pt x="1841090" y="1534236"/>
                </a:lnTo>
                <a:cubicBezTo>
                  <a:pt x="1841090" y="1703707"/>
                  <a:pt x="1703707" y="1841090"/>
                  <a:pt x="1534236" y="1841090"/>
                </a:cubicBezTo>
                <a:lnTo>
                  <a:pt x="306854" y="1841090"/>
                </a:lnTo>
                <a:cubicBezTo>
                  <a:pt x="137383" y="1841090"/>
                  <a:pt x="0" y="1703707"/>
                  <a:pt x="0" y="1534236"/>
                </a:cubicBezTo>
                <a:lnTo>
                  <a:pt x="0" y="306854"/>
                </a:lnTo>
                <a:close/>
              </a:path>
            </a:pathLst>
          </a:custGeom>
          <a:solidFill>
            <a:srgbClr val="E2001A">
              <a:alpha val="34118"/>
            </a:srgbClr>
          </a:solidFill>
          <a:ln>
            <a:solidFill>
              <a:srgbClr val="E2001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0835" tIns="150835" rIns="150835" bIns="150835" numCol="1" spcCol="1270" anchor="ctr" anchorCtr="0">
            <a:noAutofit/>
          </a:bodyPr>
          <a:lstStyle/>
          <a:p>
            <a:pPr lvl="0" algn="ctr" defTabSz="711200">
              <a:lnSpc>
                <a:spcPct val="90000"/>
              </a:lnSpc>
              <a:spcBef>
                <a:spcPct val="0"/>
              </a:spcBef>
              <a:spcAft>
                <a:spcPct val="35000"/>
              </a:spcAft>
            </a:pPr>
            <a:r>
              <a:rPr lang="zh-CN" altLang="en-US" sz="1600" b="1" dirty="0">
                <a:latin typeface="+mj-ea"/>
                <a:ea typeface="+mj-ea"/>
              </a:rPr>
              <a:t>匹配出流能力的封装</a:t>
            </a:r>
            <a:endParaRPr lang="de-DE" sz="1600" b="1" dirty="0">
              <a:latin typeface="+mj-ea"/>
              <a:ea typeface="+mj-ea"/>
            </a:endParaRPr>
          </a:p>
        </p:txBody>
      </p:sp>
    </p:spTree>
    <p:extLst>
      <p:ext uri="{BB962C8B-B14F-4D97-AF65-F5344CB8AC3E}">
        <p14:creationId xmlns:p14="http://schemas.microsoft.com/office/powerpoint/2010/main" val="17142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B0BA7-1FAF-4C30-7569-9B67827919F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8C52A2-08A7-1E3A-A63D-89E20C79D6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C38C52A2-08A7-1E3A-A63D-89E20C79D6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EFF973E-1C12-BE4C-ECD1-263B1CE5E7D9}"/>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4" name="Grafik 3">
            <a:extLst>
              <a:ext uri="{FF2B5EF4-FFF2-40B4-BE49-F238E27FC236}">
                <a16:creationId xmlns:a16="http://schemas.microsoft.com/office/drawing/2014/main" id="{74167A37-8966-46B9-933C-548EECF470E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5" name="Title 5">
            <a:extLst>
              <a:ext uri="{FF2B5EF4-FFF2-40B4-BE49-F238E27FC236}">
                <a16:creationId xmlns:a16="http://schemas.microsoft.com/office/drawing/2014/main" id="{CCACBC06-15FF-52F9-F077-FD5B5D35039F}"/>
              </a:ext>
            </a:extLst>
          </p:cNvPr>
          <p:cNvSpPr>
            <a:spLocks noGrp="1"/>
          </p:cNvSpPr>
          <p:nvPr>
            <p:ph type="title"/>
          </p:nvPr>
        </p:nvSpPr>
        <p:spPr>
          <a:xfrm>
            <a:off x="587375" y="296652"/>
            <a:ext cx="11017250" cy="1116121"/>
          </a:xfrm>
        </p:spPr>
        <p:txBody>
          <a:bodyPr/>
          <a:lstStyle/>
          <a:p>
            <a:r>
              <a:rPr lang="zh-CN" altLang="en-US" dirty="0">
                <a:latin typeface="+mj-ea"/>
              </a:rPr>
              <a:t>优化功率模块封装尺寸</a:t>
            </a:r>
            <a:endParaRPr lang="de-DE" dirty="0">
              <a:latin typeface="+mj-ea"/>
            </a:endParaRPr>
          </a:p>
        </p:txBody>
      </p:sp>
      <p:pic>
        <p:nvPicPr>
          <p:cNvPr id="6" name="Picture 2">
            <a:extLst>
              <a:ext uri="{FF2B5EF4-FFF2-40B4-BE49-F238E27FC236}">
                <a16:creationId xmlns:a16="http://schemas.microsoft.com/office/drawing/2014/main" id="{FAE564E2-5ABD-D58E-39BA-7A10332F18A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a:extLst>
              <a:ext uri="{FF2B5EF4-FFF2-40B4-BE49-F238E27FC236}">
                <a16:creationId xmlns:a16="http://schemas.microsoft.com/office/drawing/2014/main" id="{9EBB2E88-2C7F-AA5A-EED8-A7E3A6B770EB}"/>
              </a:ext>
            </a:extLst>
          </p:cNvPr>
          <p:cNvGrpSpPr/>
          <p:nvPr/>
        </p:nvGrpSpPr>
        <p:grpSpPr>
          <a:xfrm>
            <a:off x="279865" y="1582835"/>
            <a:ext cx="6723946" cy="4367893"/>
            <a:chOff x="279865" y="1582835"/>
            <a:chExt cx="6723946" cy="4367893"/>
          </a:xfrm>
        </p:grpSpPr>
        <p:graphicFrame>
          <p:nvGraphicFramePr>
            <p:cNvPr id="9" name="Diagramm 8">
              <a:extLst>
                <a:ext uri="{FF2B5EF4-FFF2-40B4-BE49-F238E27FC236}">
                  <a16:creationId xmlns:a16="http://schemas.microsoft.com/office/drawing/2014/main" id="{BDA16266-B369-1E44-28C3-066B04D1C9BA}"/>
                </a:ext>
              </a:extLst>
            </p:cNvPr>
            <p:cNvGraphicFramePr>
              <a:graphicFrameLocks/>
            </p:cNvGraphicFramePr>
            <p:nvPr>
              <p:extLst>
                <p:ext uri="{D42A27DB-BD31-4B8C-83A1-F6EECF244321}">
                  <p14:modId xmlns:p14="http://schemas.microsoft.com/office/powerpoint/2010/main" val="1098947485"/>
                </p:ext>
              </p:extLst>
            </p:nvPr>
          </p:nvGraphicFramePr>
          <p:xfrm>
            <a:off x="279865" y="1582835"/>
            <a:ext cx="6723946" cy="4367893"/>
          </p:xfrm>
          <a:graphic>
            <a:graphicData uri="http://schemas.openxmlformats.org/drawingml/2006/chart">
              <c:chart xmlns:c="http://schemas.openxmlformats.org/drawingml/2006/chart" xmlns:r="http://schemas.openxmlformats.org/officeDocument/2006/relationships" r:id="rId8"/>
            </a:graphicData>
          </a:graphic>
        </p:graphicFrame>
        <p:sp>
          <p:nvSpPr>
            <p:cNvPr id="10" name="Rechteck 9">
              <a:extLst>
                <a:ext uri="{FF2B5EF4-FFF2-40B4-BE49-F238E27FC236}">
                  <a16:creationId xmlns:a16="http://schemas.microsoft.com/office/drawing/2014/main" id="{D9B626F4-4225-E699-1943-06CE6112E6BC}"/>
                </a:ext>
              </a:extLst>
            </p:cNvPr>
            <p:cNvSpPr/>
            <p:nvPr/>
          </p:nvSpPr>
          <p:spPr bwMode="gray">
            <a:xfrm>
              <a:off x="4096811" y="1790897"/>
              <a:ext cx="1366729" cy="3484268"/>
            </a:xfrm>
            <a:prstGeom prst="rect">
              <a:avLst/>
            </a:prstGeom>
            <a:solidFill>
              <a:srgbClr val="FA808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dirty="0">
                <a:ea typeface="Microsoft YaHei Light" panose="020B0502040204020203" pitchFamily="34" charset="-122"/>
              </a:endParaRPr>
            </a:p>
          </p:txBody>
        </p:sp>
        <p:sp>
          <p:nvSpPr>
            <p:cNvPr id="11" name="Rechteck 10">
              <a:extLst>
                <a:ext uri="{FF2B5EF4-FFF2-40B4-BE49-F238E27FC236}">
                  <a16:creationId xmlns:a16="http://schemas.microsoft.com/office/drawing/2014/main" id="{974F0AE7-FD60-7911-2C53-4FBCC52F1520}"/>
                </a:ext>
              </a:extLst>
            </p:cNvPr>
            <p:cNvSpPr/>
            <p:nvPr/>
          </p:nvSpPr>
          <p:spPr bwMode="gray">
            <a:xfrm>
              <a:off x="3108329" y="1790897"/>
              <a:ext cx="914400" cy="3484267"/>
            </a:xfrm>
            <a:prstGeom prst="rect">
              <a:avLst/>
            </a:prstGeom>
            <a:solidFill>
              <a:srgbClr val="FA8083">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ea typeface="Microsoft YaHei Light" panose="020B0502040204020203" pitchFamily="34" charset="-122"/>
              </a:endParaRPr>
            </a:p>
          </p:txBody>
        </p:sp>
        <p:cxnSp>
          <p:nvCxnSpPr>
            <p:cNvPr id="12" name="Gerader Verbinder 11">
              <a:extLst>
                <a:ext uri="{FF2B5EF4-FFF2-40B4-BE49-F238E27FC236}">
                  <a16:creationId xmlns:a16="http://schemas.microsoft.com/office/drawing/2014/main" id="{4DA618D5-A71F-5279-7C17-8D09A69ACCB2}"/>
                </a:ext>
              </a:extLst>
            </p:cNvPr>
            <p:cNvCxnSpPr>
              <a:cxnSpLocks/>
              <a:stCxn id="11" idx="0"/>
              <a:endCxn id="11" idx="2"/>
            </p:cNvCxnSpPr>
            <p:nvPr/>
          </p:nvCxnSpPr>
          <p:spPr bwMode="gray">
            <a:xfrm>
              <a:off x="3565529" y="1790897"/>
              <a:ext cx="0" cy="3484267"/>
            </a:xfrm>
            <a:prstGeom prst="line">
              <a:avLst/>
            </a:prstGeom>
            <a:ln w="19050">
              <a:solidFill>
                <a:schemeClr val="accent4">
                  <a:lumMod val="75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13" name="Gerader Verbinder 12">
              <a:extLst>
                <a:ext uri="{FF2B5EF4-FFF2-40B4-BE49-F238E27FC236}">
                  <a16:creationId xmlns:a16="http://schemas.microsoft.com/office/drawing/2014/main" id="{C8267F90-E5AC-C4FB-D0B9-B37086A339B9}"/>
                </a:ext>
              </a:extLst>
            </p:cNvPr>
            <p:cNvCxnSpPr>
              <a:cxnSpLocks/>
              <a:stCxn id="10" idx="0"/>
            </p:cNvCxnSpPr>
            <p:nvPr/>
          </p:nvCxnSpPr>
          <p:spPr bwMode="gray">
            <a:xfrm flipH="1">
              <a:off x="4771495" y="1790897"/>
              <a:ext cx="8681" cy="3484267"/>
            </a:xfrm>
            <a:prstGeom prst="line">
              <a:avLst/>
            </a:prstGeom>
            <a:ln w="19050">
              <a:solidFill>
                <a:schemeClr val="accent4">
                  <a:lumMod val="75000"/>
                </a:schemeClr>
              </a:solidFill>
              <a:prstDash val="dash"/>
            </a:ln>
          </p:spPr>
          <p:style>
            <a:lnRef idx="1">
              <a:schemeClr val="accent2"/>
            </a:lnRef>
            <a:fillRef idx="0">
              <a:schemeClr val="accent2"/>
            </a:fillRef>
            <a:effectRef idx="0">
              <a:schemeClr val="accent2"/>
            </a:effectRef>
            <a:fontRef idx="minor">
              <a:schemeClr val="tx1"/>
            </a:fontRef>
          </p:style>
        </p:cxnSp>
        <p:sp>
          <p:nvSpPr>
            <p:cNvPr id="14" name="Textfeld 13">
              <a:extLst>
                <a:ext uri="{FF2B5EF4-FFF2-40B4-BE49-F238E27FC236}">
                  <a16:creationId xmlns:a16="http://schemas.microsoft.com/office/drawing/2014/main" id="{592201C4-FE4A-E670-6574-540E7FF558AC}"/>
                </a:ext>
              </a:extLst>
            </p:cNvPr>
            <p:cNvSpPr txBox="1"/>
            <p:nvPr/>
          </p:nvSpPr>
          <p:spPr bwMode="gray">
            <a:xfrm>
              <a:off x="3121809" y="2216521"/>
              <a:ext cx="914400" cy="508957"/>
            </a:xfrm>
            <a:prstGeom prst="rect">
              <a:avLst/>
            </a:prstGeom>
            <a:noFill/>
          </p:spPr>
          <p:txBody>
            <a:bodyPr wrap="none" lIns="0" tIns="0" rIns="0" bIns="0" rtlCol="0">
              <a:noAutofit/>
            </a:bodyPr>
            <a:lstStyle/>
            <a:p>
              <a:pPr algn="ctr">
                <a:spcBef>
                  <a:spcPts val="400"/>
                </a:spcBef>
                <a:spcAft>
                  <a:spcPts val="600"/>
                </a:spcAft>
                <a:buClrTx/>
              </a:pPr>
              <a:r>
                <a:rPr lang="de-DE" sz="1400">
                  <a:solidFill>
                    <a:schemeClr val="bg1">
                      <a:lumMod val="75000"/>
                    </a:schemeClr>
                  </a:solidFill>
                  <a:ea typeface="Microsoft YaHei Light" panose="020B0502040204020203" pitchFamily="34" charset="-122"/>
                </a:rPr>
                <a:t>~170A </a:t>
              </a:r>
              <a:br>
                <a:rPr lang="de-DE" sz="1400">
                  <a:solidFill>
                    <a:schemeClr val="bg1">
                      <a:lumMod val="75000"/>
                    </a:schemeClr>
                  </a:solidFill>
                  <a:ea typeface="Microsoft YaHei Light" panose="020B0502040204020203" pitchFamily="34" charset="-122"/>
                </a:rPr>
              </a:br>
              <a:r>
                <a:rPr lang="de-DE" sz="1400">
                  <a:solidFill>
                    <a:schemeClr val="bg1">
                      <a:lumMod val="75000"/>
                    </a:schemeClr>
                  </a:solidFill>
                  <a:ea typeface="Microsoft YaHei Light" panose="020B0502040204020203" pitchFamily="34" charset="-122"/>
                </a:rPr>
                <a:t>(+-20%)</a:t>
              </a:r>
            </a:p>
          </p:txBody>
        </p:sp>
        <p:cxnSp>
          <p:nvCxnSpPr>
            <p:cNvPr id="15" name="Gerade Verbindung mit Pfeil 14">
              <a:extLst>
                <a:ext uri="{FF2B5EF4-FFF2-40B4-BE49-F238E27FC236}">
                  <a16:creationId xmlns:a16="http://schemas.microsoft.com/office/drawing/2014/main" id="{3D269DE9-79EF-8804-24D9-43A779C87E6B}"/>
                </a:ext>
              </a:extLst>
            </p:cNvPr>
            <p:cNvCxnSpPr/>
            <p:nvPr/>
          </p:nvCxnSpPr>
          <p:spPr bwMode="gray">
            <a:xfrm>
              <a:off x="3139376" y="2136260"/>
              <a:ext cx="879266" cy="0"/>
            </a:xfrm>
            <a:prstGeom prst="straightConnector1">
              <a:avLst/>
            </a:prstGeom>
            <a:ln w="28575">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5BCAB57-7617-B70B-4A78-4D8E05184383}"/>
                </a:ext>
              </a:extLst>
            </p:cNvPr>
            <p:cNvSpPr txBox="1"/>
            <p:nvPr/>
          </p:nvSpPr>
          <p:spPr bwMode="gray">
            <a:xfrm>
              <a:off x="4316073" y="2191525"/>
              <a:ext cx="914400" cy="914400"/>
            </a:xfrm>
            <a:prstGeom prst="rect">
              <a:avLst/>
            </a:prstGeom>
            <a:noFill/>
          </p:spPr>
          <p:txBody>
            <a:bodyPr wrap="none" lIns="0" tIns="0" rIns="0" bIns="0" rtlCol="0">
              <a:noAutofit/>
            </a:bodyPr>
            <a:lstStyle/>
            <a:p>
              <a:pPr algn="ctr">
                <a:spcBef>
                  <a:spcPts val="400"/>
                </a:spcBef>
                <a:spcAft>
                  <a:spcPts val="600"/>
                </a:spcAft>
                <a:buClrTx/>
              </a:pPr>
              <a:r>
                <a:rPr lang="de-DE" sz="1400">
                  <a:solidFill>
                    <a:schemeClr val="bg1">
                      <a:lumMod val="75000"/>
                    </a:schemeClr>
                  </a:solidFill>
                  <a:ea typeface="Microsoft YaHei Light" panose="020B0502040204020203" pitchFamily="34" charset="-122"/>
                </a:rPr>
                <a:t>~260A </a:t>
              </a:r>
              <a:br>
                <a:rPr lang="de-DE" sz="1400">
                  <a:solidFill>
                    <a:schemeClr val="bg1">
                      <a:lumMod val="75000"/>
                    </a:schemeClr>
                  </a:solidFill>
                  <a:ea typeface="Microsoft YaHei Light" panose="020B0502040204020203" pitchFamily="34" charset="-122"/>
                </a:rPr>
              </a:br>
              <a:r>
                <a:rPr lang="de-DE" sz="1400">
                  <a:solidFill>
                    <a:schemeClr val="bg1">
                      <a:lumMod val="75000"/>
                    </a:schemeClr>
                  </a:solidFill>
                  <a:ea typeface="Microsoft YaHei Light" panose="020B0502040204020203" pitchFamily="34" charset="-122"/>
                </a:rPr>
                <a:t>(+-20%)</a:t>
              </a:r>
            </a:p>
          </p:txBody>
        </p:sp>
        <p:cxnSp>
          <p:nvCxnSpPr>
            <p:cNvPr id="17" name="Gerade Verbindung mit Pfeil 16">
              <a:extLst>
                <a:ext uri="{FF2B5EF4-FFF2-40B4-BE49-F238E27FC236}">
                  <a16:creationId xmlns:a16="http://schemas.microsoft.com/office/drawing/2014/main" id="{3B8209E2-8E29-E234-0116-51AA2CFCE8B7}"/>
                </a:ext>
              </a:extLst>
            </p:cNvPr>
            <p:cNvCxnSpPr>
              <a:cxnSpLocks/>
            </p:cNvCxnSpPr>
            <p:nvPr/>
          </p:nvCxnSpPr>
          <p:spPr bwMode="gray">
            <a:xfrm>
              <a:off x="4160520" y="2138740"/>
              <a:ext cx="1267176" cy="0"/>
            </a:xfrm>
            <a:prstGeom prst="straightConnector1">
              <a:avLst/>
            </a:prstGeom>
            <a:ln w="28575">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BDBCFDAA-EE4F-A1B8-2D14-3B6A4E12E253}"/>
                </a:ext>
              </a:extLst>
            </p:cNvPr>
            <p:cNvCxnSpPr>
              <a:cxnSpLocks/>
            </p:cNvCxnSpPr>
            <p:nvPr/>
          </p:nvCxnSpPr>
          <p:spPr bwMode="gray">
            <a:xfrm flipH="1">
              <a:off x="1329174" y="4255195"/>
              <a:ext cx="5536847" cy="0"/>
            </a:xfrm>
            <a:prstGeom prst="line">
              <a:avLst/>
            </a:prstGeom>
            <a:ln w="38100">
              <a:solidFill>
                <a:schemeClr val="accent4">
                  <a:lumMod val="75000"/>
                </a:schemeClr>
              </a:solidFill>
              <a:prstDash val="dash"/>
            </a:ln>
          </p:spPr>
          <p:style>
            <a:lnRef idx="1">
              <a:schemeClr val="accent2"/>
            </a:lnRef>
            <a:fillRef idx="0">
              <a:schemeClr val="accent2"/>
            </a:fillRef>
            <a:effectRef idx="0">
              <a:schemeClr val="accent2"/>
            </a:effectRef>
            <a:fontRef idx="minor">
              <a:schemeClr val="tx1"/>
            </a:fontRef>
          </p:style>
        </p:cxnSp>
      </p:grpSp>
      <p:sp>
        <p:nvSpPr>
          <p:cNvPr id="19" name="Content Placeholder 9">
            <a:extLst>
              <a:ext uri="{FF2B5EF4-FFF2-40B4-BE49-F238E27FC236}">
                <a16:creationId xmlns:a16="http://schemas.microsoft.com/office/drawing/2014/main" id="{30573F6D-5E03-A292-6AD8-CD7C36CE4935}"/>
              </a:ext>
            </a:extLst>
          </p:cNvPr>
          <p:cNvSpPr txBox="1">
            <a:spLocks/>
          </p:cNvSpPr>
          <p:nvPr/>
        </p:nvSpPr>
        <p:spPr bwMode="gray">
          <a:xfrm>
            <a:off x="7283675" y="1582835"/>
            <a:ext cx="4686039" cy="4348210"/>
          </a:xfrm>
          <a:prstGeom prst="rect">
            <a:avLst/>
          </a:prstGeom>
          <a:solidFill>
            <a:srgbClr val="FFFFFF">
              <a:alpha val="74902"/>
            </a:srgbClr>
          </a:solidFill>
        </p:spPr>
        <p:txBody>
          <a:bodyPr vert="horz" lIns="252000" tIns="252000" rIns="252000" bIns="216000" rtlCol="0" anchor="t">
            <a:noAutofit/>
          </a:bodyPr>
          <a:lst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a:lstStyle>
          <a:p>
            <a:r>
              <a:rPr lang="zh-TW" altLang="en-US" b="1" dirty="0">
                <a:solidFill>
                  <a:schemeClr val="accent2"/>
                </a:solidFill>
                <a:latin typeface="+mn-ea"/>
              </a:rPr>
              <a:t>参考模型</a:t>
            </a:r>
            <a:r>
              <a:rPr lang="de-DE" b="1" dirty="0">
                <a:solidFill>
                  <a:schemeClr val="accent2"/>
                </a:solidFill>
                <a:latin typeface="+mn-ea"/>
              </a:rPr>
              <a:t>:</a:t>
            </a:r>
          </a:p>
          <a:p>
            <a:pPr marL="285750" indent="-285750">
              <a:buFont typeface="Wingdings" panose="05000000000000000000" pitchFamily="2" charset="2"/>
              <a:buChar char="§"/>
            </a:pPr>
            <a:r>
              <a:rPr lang="de-DE" dirty="0">
                <a:latin typeface="+mn-ea"/>
              </a:rPr>
              <a:t>2024 </a:t>
            </a:r>
            <a:r>
              <a:rPr lang="zh-CN" altLang="en-US" dirty="0">
                <a:latin typeface="+mn-ea"/>
              </a:rPr>
              <a:t>量产的</a:t>
            </a:r>
            <a:r>
              <a:rPr lang="de-DE" dirty="0" err="1">
                <a:latin typeface="+mn-ea"/>
              </a:rPr>
              <a:t>SiC</a:t>
            </a:r>
            <a:r>
              <a:rPr lang="de-DE" dirty="0">
                <a:latin typeface="+mn-ea"/>
              </a:rPr>
              <a:t> 1200V</a:t>
            </a:r>
          </a:p>
          <a:p>
            <a:pPr marL="285750" indent="-285750">
              <a:buFont typeface="Wingdings" panose="05000000000000000000" pitchFamily="2" charset="2"/>
              <a:buChar char="§"/>
            </a:pPr>
            <a:r>
              <a:rPr lang="zh-CN" altLang="en-US" dirty="0">
                <a:latin typeface="+mn-ea"/>
              </a:rPr>
              <a:t>开放式铜散热底板</a:t>
            </a:r>
            <a:endParaRPr lang="en-US" altLang="zh-CN" dirty="0">
              <a:latin typeface="+mn-ea"/>
            </a:endParaRPr>
          </a:p>
          <a:p>
            <a:pPr marL="285750" indent="-285750">
              <a:buFont typeface="Wingdings" panose="05000000000000000000" pitchFamily="2" charset="2"/>
              <a:buChar char="§"/>
            </a:pPr>
            <a:r>
              <a:rPr lang="de-DE" dirty="0">
                <a:latin typeface="+mn-ea"/>
              </a:rPr>
              <a:t>S</a:t>
            </a:r>
            <a:r>
              <a:rPr lang="en-US" altLang="zh-CN" dirty="0" err="1">
                <a:latin typeface="+mn-ea"/>
              </a:rPr>
              <a:t>i</a:t>
            </a:r>
            <a:r>
              <a:rPr lang="de-DE" dirty="0">
                <a:latin typeface="+mn-ea"/>
              </a:rPr>
              <a:t>3N4 </a:t>
            </a:r>
            <a:r>
              <a:rPr lang="zh-CN" altLang="en-US" dirty="0">
                <a:latin typeface="+mn-ea"/>
              </a:rPr>
              <a:t>陶瓷基板</a:t>
            </a:r>
            <a:endParaRPr lang="de-DE" dirty="0">
              <a:latin typeface="+mn-ea"/>
            </a:endParaRPr>
          </a:p>
          <a:p>
            <a:pPr marL="285750" indent="-285750">
              <a:buFont typeface="Wingdings" panose="05000000000000000000" pitchFamily="2" charset="2"/>
              <a:buChar char="§"/>
            </a:pPr>
            <a:r>
              <a:rPr lang="zh-CN" altLang="en-US" dirty="0">
                <a:latin typeface="+mn-ea"/>
              </a:rPr>
              <a:t>大批量生产</a:t>
            </a:r>
            <a:endParaRPr lang="en-US" altLang="zh-CN" dirty="0">
              <a:latin typeface="+mn-ea"/>
            </a:endParaRPr>
          </a:p>
          <a:p>
            <a:pPr marL="285750" indent="-285750">
              <a:buFont typeface="Wingdings" panose="05000000000000000000" pitchFamily="2" charset="2"/>
              <a:buChar char="§"/>
            </a:pPr>
            <a:r>
              <a:rPr lang="zh-CN" altLang="en-US" dirty="0">
                <a:latin typeface="+mn-ea"/>
              </a:rPr>
              <a:t>不同的芯片配置</a:t>
            </a:r>
            <a:endParaRPr lang="de-DE" dirty="0">
              <a:latin typeface="+mn-ea"/>
            </a:endParaRPr>
          </a:p>
        </p:txBody>
      </p:sp>
      <p:grpSp>
        <p:nvGrpSpPr>
          <p:cNvPr id="20" name="Gruppieren 19">
            <a:extLst>
              <a:ext uri="{FF2B5EF4-FFF2-40B4-BE49-F238E27FC236}">
                <a16:creationId xmlns:a16="http://schemas.microsoft.com/office/drawing/2014/main" id="{48FA18EB-1C5A-F81A-CE2E-1E07B4EA0375}"/>
              </a:ext>
            </a:extLst>
          </p:cNvPr>
          <p:cNvGrpSpPr/>
          <p:nvPr/>
        </p:nvGrpSpPr>
        <p:grpSpPr>
          <a:xfrm>
            <a:off x="1864532" y="4696556"/>
            <a:ext cx="2871738" cy="451071"/>
            <a:chOff x="1864532" y="4696556"/>
            <a:chExt cx="2871738" cy="451071"/>
          </a:xfrm>
        </p:grpSpPr>
        <p:sp>
          <p:nvSpPr>
            <p:cNvPr id="21" name="Textfeld 20">
              <a:extLst>
                <a:ext uri="{FF2B5EF4-FFF2-40B4-BE49-F238E27FC236}">
                  <a16:creationId xmlns:a16="http://schemas.microsoft.com/office/drawing/2014/main" id="{77E32D00-9DE7-E83E-BBD3-C961AF5D2D54}"/>
                </a:ext>
              </a:extLst>
            </p:cNvPr>
            <p:cNvSpPr txBox="1"/>
            <p:nvPr/>
          </p:nvSpPr>
          <p:spPr bwMode="gray">
            <a:xfrm>
              <a:off x="1864532" y="4851107"/>
              <a:ext cx="1227287" cy="296520"/>
            </a:xfrm>
            <a:prstGeom prst="rect">
              <a:avLst/>
            </a:prstGeom>
            <a:noFill/>
          </p:spPr>
          <p:txBody>
            <a:bodyPr wrap="none" lIns="0" tIns="0" rIns="0" bIns="0" rtlCol="0">
              <a:noAutofit/>
            </a:bodyPr>
            <a:lstStyle/>
            <a:p>
              <a:pPr>
                <a:spcBef>
                  <a:spcPts val="400"/>
                </a:spcBef>
                <a:spcAft>
                  <a:spcPts val="600"/>
                </a:spcAft>
              </a:pPr>
              <a:r>
                <a:rPr lang="zh-CN" altLang="en-US" sz="1600" dirty="0">
                  <a:solidFill>
                    <a:schemeClr val="bg1">
                      <a:lumMod val="85000"/>
                    </a:schemeClr>
                  </a:solidFill>
                  <a:latin typeface="+mj-ea"/>
                  <a:ea typeface="+mj-ea"/>
                </a:rPr>
                <a:t>最佳成本点</a:t>
              </a:r>
              <a:endParaRPr lang="de-DE" sz="1600" dirty="0">
                <a:solidFill>
                  <a:schemeClr val="bg1">
                    <a:lumMod val="85000"/>
                  </a:schemeClr>
                </a:solidFill>
                <a:latin typeface="+mj-ea"/>
                <a:ea typeface="+mj-ea"/>
              </a:endParaRPr>
            </a:p>
          </p:txBody>
        </p:sp>
        <p:cxnSp>
          <p:nvCxnSpPr>
            <p:cNvPr id="22" name="Gerade Verbindung mit Pfeil 21">
              <a:extLst>
                <a:ext uri="{FF2B5EF4-FFF2-40B4-BE49-F238E27FC236}">
                  <a16:creationId xmlns:a16="http://schemas.microsoft.com/office/drawing/2014/main" id="{0AEB6178-6737-0E21-05AF-190CA306E317}"/>
                </a:ext>
              </a:extLst>
            </p:cNvPr>
            <p:cNvCxnSpPr>
              <a:cxnSpLocks/>
            </p:cNvCxnSpPr>
            <p:nvPr/>
          </p:nvCxnSpPr>
          <p:spPr bwMode="gray">
            <a:xfrm flipV="1">
              <a:off x="3017200" y="4841932"/>
              <a:ext cx="1719070" cy="17466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C55AA6F-C9C5-470B-7123-DE70EE98D807}"/>
                </a:ext>
              </a:extLst>
            </p:cNvPr>
            <p:cNvCxnSpPr>
              <a:cxnSpLocks/>
            </p:cNvCxnSpPr>
            <p:nvPr/>
          </p:nvCxnSpPr>
          <p:spPr bwMode="gray">
            <a:xfrm flipV="1">
              <a:off x="3034247" y="4696556"/>
              <a:ext cx="544762" cy="23270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405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BCF5D-CFB2-E9A7-9615-414B75C43BB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C18C652-1EF3-D2A8-BDD7-BAB9D698E23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7" name="think-cell data - do not delete" hidden="1">
                        <a:extLst>
                          <a:ext uri="{FF2B5EF4-FFF2-40B4-BE49-F238E27FC236}">
                            <a16:creationId xmlns:a16="http://schemas.microsoft.com/office/drawing/2014/main" id="{1C18C652-1EF3-D2A8-BDD7-BAB9D698E2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65F2009-BE74-5DBA-9FF6-23B7454507EC}"/>
              </a:ext>
            </a:extLst>
          </p:cNvPr>
          <p:cNvSpPr>
            <a:spLocks noGrp="1"/>
          </p:cNvSpPr>
          <p:nvPr>
            <p:ph type="sldNum" sz="quarter" idx="12"/>
          </p:nvPr>
        </p:nvSpPr>
        <p:spPr>
          <a:xfrm>
            <a:off x="587376" y="6381750"/>
            <a:ext cx="360000" cy="476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EE98BD-09F0-4B68-9D93-1B3DC2AC60DB}" type="slidenum">
              <a:rPr kumimoji="0" lang="en-US" sz="800" b="1" i="0" u="none" strike="noStrike" kern="1200" cap="none" spc="0" normalizeH="0" baseline="0" noProof="0" smtClean="0">
                <a:ln>
                  <a:noFill/>
                </a:ln>
                <a:solidFill>
                  <a:srgbClr val="000000"/>
                </a:solidFill>
                <a:effectLst/>
                <a:uLnTx/>
                <a:uFillTx/>
                <a:latin typeface="Microsoft YaHei Light" panose="020B0502040204020203" pitchFamily="34" charset="-122"/>
                <a:ea typeface="Microsoft YaHei Light" panose="020B0502040204020203" pitchFamily="34" charset="-122"/>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800" b="1" i="0" u="none" strike="noStrike" kern="1200" cap="none" spc="0" normalizeH="0" baseline="0" noProof="0">
              <a:ln>
                <a:noFill/>
              </a:ln>
              <a:solidFill>
                <a:srgbClr val="000000"/>
              </a:solidFill>
              <a:effectLst/>
              <a:uLnTx/>
              <a:uFillTx/>
              <a:latin typeface="Microsoft YaHei Light" panose="020B0502040204020203" pitchFamily="34" charset="-122"/>
              <a:ea typeface="Microsoft YaHei Light" panose="020B0502040204020203" pitchFamily="34" charset="-122"/>
            </a:endParaRPr>
          </a:p>
        </p:txBody>
      </p:sp>
      <p:pic>
        <p:nvPicPr>
          <p:cNvPr id="4" name="Grafik 3">
            <a:extLst>
              <a:ext uri="{FF2B5EF4-FFF2-40B4-BE49-F238E27FC236}">
                <a16:creationId xmlns:a16="http://schemas.microsoft.com/office/drawing/2014/main" id="{CF5464AA-A79F-8BC4-A8F5-8725F9C9A0E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1166884"/>
            <a:ext cx="12192000" cy="5199797"/>
          </a:xfrm>
          <a:prstGeom prst="rect">
            <a:avLst/>
          </a:prstGeom>
        </p:spPr>
      </p:pic>
      <p:sp>
        <p:nvSpPr>
          <p:cNvPr id="5" name="Title 5">
            <a:extLst>
              <a:ext uri="{FF2B5EF4-FFF2-40B4-BE49-F238E27FC236}">
                <a16:creationId xmlns:a16="http://schemas.microsoft.com/office/drawing/2014/main" id="{E14BEBEB-D5BE-E10B-829E-51EE97B69EA4}"/>
              </a:ext>
            </a:extLst>
          </p:cNvPr>
          <p:cNvSpPr>
            <a:spLocks noGrp="1"/>
          </p:cNvSpPr>
          <p:nvPr>
            <p:ph type="title"/>
          </p:nvPr>
        </p:nvSpPr>
        <p:spPr>
          <a:xfrm>
            <a:off x="587375" y="296652"/>
            <a:ext cx="11017250" cy="1116121"/>
          </a:xfrm>
        </p:spPr>
        <p:txBody>
          <a:bodyPr/>
          <a:lstStyle/>
          <a:p>
            <a:r>
              <a:rPr lang="zh-CN" altLang="en-US" dirty="0">
                <a:latin typeface="+mj-ea"/>
              </a:rPr>
              <a:t>优化功率模块封装尺寸</a:t>
            </a:r>
            <a:endParaRPr lang="de-DE" b="1" dirty="0">
              <a:solidFill>
                <a:srgbClr val="E2000F"/>
              </a:solidFill>
              <a:latin typeface="+mj-ea"/>
            </a:endParaRPr>
          </a:p>
        </p:txBody>
      </p:sp>
      <p:pic>
        <p:nvPicPr>
          <p:cNvPr id="6" name="Picture 2">
            <a:extLst>
              <a:ext uri="{FF2B5EF4-FFF2-40B4-BE49-F238E27FC236}">
                <a16:creationId xmlns:a16="http://schemas.microsoft.com/office/drawing/2014/main" id="{67DFC264-8F53-2123-EEB7-2EC1711850F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16436" y="5700854"/>
            <a:ext cx="588503"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a:extLst>
              <a:ext uri="{FF2B5EF4-FFF2-40B4-BE49-F238E27FC236}">
                <a16:creationId xmlns:a16="http://schemas.microsoft.com/office/drawing/2014/main" id="{7344D5C0-0745-CF31-EC78-896967563718}"/>
              </a:ext>
            </a:extLst>
          </p:cNvPr>
          <p:cNvGrpSpPr/>
          <p:nvPr/>
        </p:nvGrpSpPr>
        <p:grpSpPr>
          <a:xfrm>
            <a:off x="286786" y="1578373"/>
            <a:ext cx="6747677" cy="4367893"/>
            <a:chOff x="286786" y="1578373"/>
            <a:chExt cx="6747677" cy="4367893"/>
          </a:xfrm>
        </p:grpSpPr>
        <p:graphicFrame>
          <p:nvGraphicFramePr>
            <p:cNvPr id="9" name="Diagramm 8">
              <a:extLst>
                <a:ext uri="{FF2B5EF4-FFF2-40B4-BE49-F238E27FC236}">
                  <a16:creationId xmlns:a16="http://schemas.microsoft.com/office/drawing/2014/main" id="{6E0BB643-541F-83B2-E52F-A829BB2A8193}"/>
                </a:ext>
              </a:extLst>
            </p:cNvPr>
            <p:cNvGraphicFramePr>
              <a:graphicFrameLocks/>
            </p:cNvGraphicFramePr>
            <p:nvPr>
              <p:extLst>
                <p:ext uri="{D42A27DB-BD31-4B8C-83A1-F6EECF244321}">
                  <p14:modId xmlns:p14="http://schemas.microsoft.com/office/powerpoint/2010/main" val="1406831996"/>
                </p:ext>
              </p:extLst>
            </p:nvPr>
          </p:nvGraphicFramePr>
          <p:xfrm>
            <a:off x="286786" y="1578373"/>
            <a:ext cx="6710913" cy="4367893"/>
          </p:xfrm>
          <a:graphic>
            <a:graphicData uri="http://schemas.openxmlformats.org/drawingml/2006/chart">
              <c:chart xmlns:c="http://schemas.openxmlformats.org/drawingml/2006/chart" xmlns:r="http://schemas.openxmlformats.org/officeDocument/2006/relationships" r:id="rId8"/>
            </a:graphicData>
          </a:graphic>
        </p:graphicFrame>
        <p:cxnSp>
          <p:nvCxnSpPr>
            <p:cNvPr id="10" name="Gerader Verbinder 9">
              <a:extLst>
                <a:ext uri="{FF2B5EF4-FFF2-40B4-BE49-F238E27FC236}">
                  <a16:creationId xmlns:a16="http://schemas.microsoft.com/office/drawing/2014/main" id="{B5A30620-C8E7-0FB7-2824-073460C17E14}"/>
                </a:ext>
              </a:extLst>
            </p:cNvPr>
            <p:cNvCxnSpPr>
              <a:cxnSpLocks/>
            </p:cNvCxnSpPr>
            <p:nvPr/>
          </p:nvCxnSpPr>
          <p:spPr bwMode="gray">
            <a:xfrm flipH="1">
              <a:off x="1443453" y="4266127"/>
              <a:ext cx="5591010" cy="0"/>
            </a:xfrm>
            <a:prstGeom prst="line">
              <a:avLst/>
            </a:prstGeom>
            <a:ln w="38100">
              <a:solidFill>
                <a:schemeClr val="accent4">
                  <a:lumMod val="75000"/>
                </a:schemeClr>
              </a:solidFill>
              <a:prstDash val="dash"/>
            </a:ln>
          </p:spPr>
          <p:style>
            <a:lnRef idx="1">
              <a:schemeClr val="accent2"/>
            </a:lnRef>
            <a:fillRef idx="0">
              <a:schemeClr val="accent2"/>
            </a:fillRef>
            <a:effectRef idx="0">
              <a:schemeClr val="accent2"/>
            </a:effectRef>
            <a:fontRef idx="minor">
              <a:schemeClr val="tx1"/>
            </a:fontRef>
          </p:style>
        </p:cxnSp>
        <p:sp>
          <p:nvSpPr>
            <p:cNvPr id="11" name="Rechteck 10">
              <a:extLst>
                <a:ext uri="{FF2B5EF4-FFF2-40B4-BE49-F238E27FC236}">
                  <a16:creationId xmlns:a16="http://schemas.microsoft.com/office/drawing/2014/main" id="{EB0A6E77-FD9C-094E-F821-FE99BAF72087}"/>
                </a:ext>
              </a:extLst>
            </p:cNvPr>
            <p:cNvSpPr/>
            <p:nvPr/>
          </p:nvSpPr>
          <p:spPr bwMode="gray">
            <a:xfrm>
              <a:off x="4481844" y="1795634"/>
              <a:ext cx="1636734" cy="3506282"/>
            </a:xfrm>
            <a:prstGeom prst="rect">
              <a:avLst/>
            </a:prstGeom>
            <a:solidFill>
              <a:srgbClr val="C288F2">
                <a:alpha val="4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spcBef>
                  <a:spcPts val="400"/>
                </a:spcBef>
                <a:spcAft>
                  <a:spcPts val="600"/>
                </a:spcAft>
              </a:pPr>
              <a:endParaRPr lang="de-DE" sz="1600" err="1">
                <a:ea typeface="Microsoft YaHei Light" panose="020B0502040204020203" pitchFamily="34" charset="-122"/>
              </a:endParaRPr>
            </a:p>
          </p:txBody>
        </p:sp>
        <p:sp>
          <p:nvSpPr>
            <p:cNvPr id="12" name="Rechteck 11">
              <a:extLst>
                <a:ext uri="{FF2B5EF4-FFF2-40B4-BE49-F238E27FC236}">
                  <a16:creationId xmlns:a16="http://schemas.microsoft.com/office/drawing/2014/main" id="{9BDFBA7F-80EE-1A22-C886-B2BA0A5B3E47}"/>
                </a:ext>
              </a:extLst>
            </p:cNvPr>
            <p:cNvSpPr/>
            <p:nvPr/>
          </p:nvSpPr>
          <p:spPr bwMode="gray">
            <a:xfrm>
              <a:off x="3314394" y="1795635"/>
              <a:ext cx="995330" cy="3506281"/>
            </a:xfrm>
            <a:prstGeom prst="rect">
              <a:avLst/>
            </a:prstGeom>
            <a:solidFill>
              <a:srgbClr val="C288F2">
                <a:alpha val="4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spcBef>
                  <a:spcPts val="400"/>
                </a:spcBef>
                <a:spcAft>
                  <a:spcPts val="600"/>
                </a:spcAft>
              </a:pPr>
              <a:endParaRPr lang="de-DE" sz="1600" err="1">
                <a:ea typeface="Microsoft YaHei Light" panose="020B0502040204020203" pitchFamily="34" charset="-122"/>
              </a:endParaRPr>
            </a:p>
          </p:txBody>
        </p:sp>
        <p:cxnSp>
          <p:nvCxnSpPr>
            <p:cNvPr id="13" name="Gerader Verbinder 12">
              <a:extLst>
                <a:ext uri="{FF2B5EF4-FFF2-40B4-BE49-F238E27FC236}">
                  <a16:creationId xmlns:a16="http://schemas.microsoft.com/office/drawing/2014/main" id="{9C6F839D-3F58-2448-370E-3EB6BFE64594}"/>
                </a:ext>
              </a:extLst>
            </p:cNvPr>
            <p:cNvCxnSpPr>
              <a:cxnSpLocks/>
            </p:cNvCxnSpPr>
            <p:nvPr/>
          </p:nvCxnSpPr>
          <p:spPr bwMode="gray">
            <a:xfrm flipH="1">
              <a:off x="3824328" y="1795635"/>
              <a:ext cx="38741" cy="3562427"/>
            </a:xfrm>
            <a:prstGeom prst="line">
              <a:avLst/>
            </a:prstGeom>
            <a:ln w="19050">
              <a:solidFill>
                <a:schemeClr val="accent4">
                  <a:lumMod val="75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14" name="Gerader Verbinder 13">
              <a:extLst>
                <a:ext uri="{FF2B5EF4-FFF2-40B4-BE49-F238E27FC236}">
                  <a16:creationId xmlns:a16="http://schemas.microsoft.com/office/drawing/2014/main" id="{368F6FAE-E7DD-D475-28DD-6A04676C4C8D}"/>
                </a:ext>
              </a:extLst>
            </p:cNvPr>
            <p:cNvCxnSpPr>
              <a:cxnSpLocks/>
            </p:cNvCxnSpPr>
            <p:nvPr/>
          </p:nvCxnSpPr>
          <p:spPr bwMode="gray">
            <a:xfrm>
              <a:off x="5290710" y="1795634"/>
              <a:ext cx="0" cy="3562428"/>
            </a:xfrm>
            <a:prstGeom prst="line">
              <a:avLst/>
            </a:prstGeom>
            <a:ln w="19050">
              <a:solidFill>
                <a:schemeClr val="accent4">
                  <a:lumMod val="75000"/>
                </a:schemeClr>
              </a:solidFill>
              <a:prstDash val="dash"/>
            </a:ln>
          </p:spPr>
          <p:style>
            <a:lnRef idx="1">
              <a:schemeClr val="accent2"/>
            </a:lnRef>
            <a:fillRef idx="0">
              <a:schemeClr val="accent2"/>
            </a:fillRef>
            <a:effectRef idx="0">
              <a:schemeClr val="accent2"/>
            </a:effectRef>
            <a:fontRef idx="minor">
              <a:schemeClr val="tx1"/>
            </a:fontRef>
          </p:style>
        </p:cxnSp>
        <p:sp>
          <p:nvSpPr>
            <p:cNvPr id="15" name="Textfeld 14">
              <a:extLst>
                <a:ext uri="{FF2B5EF4-FFF2-40B4-BE49-F238E27FC236}">
                  <a16:creationId xmlns:a16="http://schemas.microsoft.com/office/drawing/2014/main" id="{FFBDCE4B-F28B-282C-B37A-B42E05FD5BC3}"/>
                </a:ext>
              </a:extLst>
            </p:cNvPr>
            <p:cNvSpPr txBox="1"/>
            <p:nvPr/>
          </p:nvSpPr>
          <p:spPr bwMode="gray">
            <a:xfrm>
              <a:off x="3314395" y="2165574"/>
              <a:ext cx="914400" cy="508957"/>
            </a:xfrm>
            <a:prstGeom prst="rect">
              <a:avLst/>
            </a:prstGeom>
            <a:noFill/>
            <a:ln>
              <a:noFill/>
            </a:ln>
          </p:spPr>
          <p:txBody>
            <a:bodyPr wrap="none" lIns="0" tIns="0" rIns="0" bIns="0" rtlCol="0">
              <a:noAutofit/>
            </a:bodyPr>
            <a:lstStyle/>
            <a:p>
              <a:pPr algn="ctr">
                <a:spcBef>
                  <a:spcPts val="400"/>
                </a:spcBef>
                <a:spcAft>
                  <a:spcPts val="600"/>
                </a:spcAft>
                <a:buClrTx/>
              </a:pPr>
              <a:r>
                <a:rPr lang="de-DE" sz="1400">
                  <a:solidFill>
                    <a:schemeClr val="bg1">
                      <a:lumMod val="75000"/>
                    </a:schemeClr>
                  </a:solidFill>
                  <a:ea typeface="Microsoft YaHei Light" panose="020B0502040204020203" pitchFamily="34" charset="-122"/>
                </a:rPr>
                <a:t>~190A </a:t>
              </a:r>
              <a:br>
                <a:rPr lang="de-DE" sz="1400">
                  <a:solidFill>
                    <a:schemeClr val="bg1">
                      <a:lumMod val="75000"/>
                    </a:schemeClr>
                  </a:solidFill>
                  <a:ea typeface="Microsoft YaHei Light" panose="020B0502040204020203" pitchFamily="34" charset="-122"/>
                </a:rPr>
              </a:br>
              <a:r>
                <a:rPr lang="de-DE" sz="1400">
                  <a:solidFill>
                    <a:schemeClr val="bg1">
                      <a:lumMod val="75000"/>
                    </a:schemeClr>
                  </a:solidFill>
                  <a:ea typeface="Microsoft YaHei Light" panose="020B0502040204020203" pitchFamily="34" charset="-122"/>
                </a:rPr>
                <a:t>(+-20%)</a:t>
              </a:r>
            </a:p>
          </p:txBody>
        </p:sp>
        <p:cxnSp>
          <p:nvCxnSpPr>
            <p:cNvPr id="16" name="Gerade Verbindung mit Pfeil 15">
              <a:extLst>
                <a:ext uri="{FF2B5EF4-FFF2-40B4-BE49-F238E27FC236}">
                  <a16:creationId xmlns:a16="http://schemas.microsoft.com/office/drawing/2014/main" id="{B9B84814-313D-C663-2A2A-38E1B5636434}"/>
                </a:ext>
              </a:extLst>
            </p:cNvPr>
            <p:cNvCxnSpPr/>
            <p:nvPr/>
          </p:nvCxnSpPr>
          <p:spPr bwMode="gray">
            <a:xfrm>
              <a:off x="3354822" y="2157693"/>
              <a:ext cx="879266" cy="0"/>
            </a:xfrm>
            <a:prstGeom prst="straightConnector1">
              <a:avLst/>
            </a:prstGeom>
            <a:ln w="28575">
              <a:solidFill>
                <a:schemeClr val="bg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C48B606B-F327-A55E-CBD9-044F862C9107}"/>
                </a:ext>
              </a:extLst>
            </p:cNvPr>
            <p:cNvGrpSpPr/>
            <p:nvPr/>
          </p:nvGrpSpPr>
          <p:grpSpPr>
            <a:xfrm>
              <a:off x="4545473" y="2157693"/>
              <a:ext cx="1427336" cy="925447"/>
              <a:chOff x="4146470" y="4919332"/>
              <a:chExt cx="1427336" cy="925447"/>
            </a:xfrm>
          </p:grpSpPr>
          <p:sp>
            <p:nvSpPr>
              <p:cNvPr id="18" name="Textfeld 17">
                <a:extLst>
                  <a:ext uri="{FF2B5EF4-FFF2-40B4-BE49-F238E27FC236}">
                    <a16:creationId xmlns:a16="http://schemas.microsoft.com/office/drawing/2014/main" id="{1D3E26F3-B80A-50DE-FFDC-A426381D34F9}"/>
                  </a:ext>
                </a:extLst>
              </p:cNvPr>
              <p:cNvSpPr txBox="1"/>
              <p:nvPr/>
            </p:nvSpPr>
            <p:spPr bwMode="gray">
              <a:xfrm>
                <a:off x="4370676" y="4930379"/>
                <a:ext cx="914400" cy="914400"/>
              </a:xfrm>
              <a:prstGeom prst="rect">
                <a:avLst/>
              </a:prstGeom>
              <a:noFill/>
              <a:ln>
                <a:noFill/>
              </a:ln>
            </p:spPr>
            <p:txBody>
              <a:bodyPr wrap="none" lIns="0" tIns="0" rIns="0" bIns="0" rtlCol="0">
                <a:noAutofit/>
              </a:bodyPr>
              <a:lstStyle/>
              <a:p>
                <a:pPr algn="ctr">
                  <a:spcBef>
                    <a:spcPts val="400"/>
                  </a:spcBef>
                  <a:spcAft>
                    <a:spcPts val="600"/>
                  </a:spcAft>
                  <a:buClrTx/>
                </a:pPr>
                <a:r>
                  <a:rPr lang="de-DE" sz="1400">
                    <a:solidFill>
                      <a:schemeClr val="bg1">
                        <a:lumMod val="75000"/>
                      </a:schemeClr>
                    </a:solidFill>
                    <a:ea typeface="Microsoft YaHei Light" panose="020B0502040204020203" pitchFamily="34" charset="-122"/>
                  </a:rPr>
                  <a:t>~300A </a:t>
                </a:r>
                <a:br>
                  <a:rPr lang="de-DE" sz="1400">
                    <a:solidFill>
                      <a:schemeClr val="bg1">
                        <a:lumMod val="75000"/>
                      </a:schemeClr>
                    </a:solidFill>
                    <a:ea typeface="Microsoft YaHei Light" panose="020B0502040204020203" pitchFamily="34" charset="-122"/>
                  </a:rPr>
                </a:br>
                <a:r>
                  <a:rPr lang="de-DE" sz="1400">
                    <a:solidFill>
                      <a:schemeClr val="bg1">
                        <a:lumMod val="75000"/>
                      </a:schemeClr>
                    </a:solidFill>
                    <a:ea typeface="Microsoft YaHei Light" panose="020B0502040204020203" pitchFamily="34" charset="-122"/>
                  </a:rPr>
                  <a:t>(+-20%)</a:t>
                </a:r>
              </a:p>
            </p:txBody>
          </p:sp>
          <p:cxnSp>
            <p:nvCxnSpPr>
              <p:cNvPr id="19" name="Gerade Verbindung mit Pfeil 18">
                <a:extLst>
                  <a:ext uri="{FF2B5EF4-FFF2-40B4-BE49-F238E27FC236}">
                    <a16:creationId xmlns:a16="http://schemas.microsoft.com/office/drawing/2014/main" id="{18D9B334-1BD7-45AE-D250-AE09264312B3}"/>
                  </a:ext>
                </a:extLst>
              </p:cNvPr>
              <p:cNvCxnSpPr>
                <a:cxnSpLocks/>
              </p:cNvCxnSpPr>
              <p:nvPr/>
            </p:nvCxnSpPr>
            <p:spPr bwMode="gray">
              <a:xfrm>
                <a:off x="4146470" y="4919332"/>
                <a:ext cx="1427336" cy="0"/>
              </a:xfrm>
              <a:prstGeom prst="straightConnector1">
                <a:avLst/>
              </a:prstGeom>
              <a:ln w="28575">
                <a:solidFill>
                  <a:schemeClr val="bg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20" name="Content Placeholder 9">
            <a:extLst>
              <a:ext uri="{FF2B5EF4-FFF2-40B4-BE49-F238E27FC236}">
                <a16:creationId xmlns:a16="http://schemas.microsoft.com/office/drawing/2014/main" id="{689DAA80-FB05-EA9D-4C7D-CF890765D6BE}"/>
              </a:ext>
            </a:extLst>
          </p:cNvPr>
          <p:cNvSpPr txBox="1">
            <a:spLocks/>
          </p:cNvSpPr>
          <p:nvPr/>
        </p:nvSpPr>
        <p:spPr bwMode="gray">
          <a:xfrm>
            <a:off x="7270212" y="1582835"/>
            <a:ext cx="4686039" cy="4348210"/>
          </a:xfrm>
          <a:prstGeom prst="rect">
            <a:avLst/>
          </a:prstGeom>
          <a:solidFill>
            <a:srgbClr val="FFFFFF">
              <a:alpha val="74902"/>
            </a:srgbClr>
          </a:solidFill>
        </p:spPr>
        <p:txBody>
          <a:bodyPr vert="horz" lIns="252000" tIns="252000" rIns="252000" bIns="216000" rtlCol="0" anchor="t">
            <a:noAutofit/>
          </a:bodyPr>
          <a:lstStyle>
            <a:lvl1pPr marL="0" indent="0" algn="l" defTabSz="914400" rtl="0" eaLnBrk="1" latinLnBrk="0" hangingPunct="1">
              <a:lnSpc>
                <a:spcPct val="100000"/>
              </a:lnSpc>
              <a:spcBef>
                <a:spcPts val="400"/>
              </a:spcBef>
              <a:spcAft>
                <a:spcPts val="600"/>
              </a:spcAft>
              <a:buFont typeface="Wingdings" panose="05000000000000000000" pitchFamily="2" charset="2"/>
              <a:buNone/>
              <a:defRPr sz="1600" kern="1200">
                <a:solidFill>
                  <a:schemeClr val="tx1"/>
                </a:solidFill>
                <a:latin typeface="+mn-lt"/>
                <a:ea typeface="+mn-ea"/>
                <a:cs typeface="+mn-cs"/>
              </a:defRPr>
            </a:lvl1pPr>
            <a:lvl2pPr marL="216000" indent="-216000" algn="l" defTabSz="914400" rtl="0" eaLnBrk="1" latinLnBrk="0" hangingPunct="1">
              <a:lnSpc>
                <a:spcPct val="100000"/>
              </a:lnSpc>
              <a:spcBef>
                <a:spcPts val="400"/>
              </a:spcBef>
              <a:spcAft>
                <a:spcPts val="600"/>
              </a:spcAft>
              <a:buClrTx/>
              <a:buFont typeface="Wingdings" panose="05000000000000000000" pitchFamily="2" charset="2"/>
              <a:buChar char="§"/>
              <a:defRPr sz="1600" b="0" kern="1200">
                <a:solidFill>
                  <a:schemeClr val="tx1"/>
                </a:solidFill>
                <a:latin typeface="+mn-lt"/>
                <a:ea typeface="+mn-ea"/>
                <a:cs typeface="+mn-cs"/>
              </a:defRPr>
            </a:lvl2pPr>
            <a:lvl3pPr marL="432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3pPr>
            <a:lvl4pPr marL="648000" indent="-216000" algn="l" defTabSz="914400" rtl="0" eaLnBrk="1" latinLnBrk="0" hangingPunct="1">
              <a:lnSpc>
                <a:spcPct val="100000"/>
              </a:lnSpc>
              <a:spcBef>
                <a:spcPts val="200"/>
              </a:spcBef>
              <a:spcAft>
                <a:spcPts val="600"/>
              </a:spcAft>
              <a:buClrTx/>
              <a:buFont typeface="Wingdings" panose="05000000000000000000" pitchFamily="2" charset="2"/>
              <a:buChar char="§"/>
              <a:defRPr sz="1400" kern="1200">
                <a:solidFill>
                  <a:schemeClr val="tx1"/>
                </a:solidFill>
                <a:latin typeface="+mn-lt"/>
                <a:ea typeface="+mn-ea"/>
                <a:cs typeface="+mn-cs"/>
              </a:defRPr>
            </a:lvl4pPr>
            <a:lvl5pPr marL="216000" indent="-216000" algn="l" defTabSz="914400" rtl="0" eaLnBrk="1" latinLnBrk="0" hangingPunct="1">
              <a:lnSpc>
                <a:spcPct val="100000"/>
              </a:lnSpc>
              <a:spcBef>
                <a:spcPts val="400"/>
              </a:spcBef>
              <a:spcAft>
                <a:spcPts val="600"/>
              </a:spcAft>
              <a:buClrTx/>
              <a:buFont typeface="+mj-lt"/>
              <a:buAutoNum type="arabicPeriod"/>
              <a:defRPr sz="1600" kern="1200">
                <a:solidFill>
                  <a:schemeClr val="tx1"/>
                </a:solidFill>
                <a:latin typeface="+mn-lt"/>
                <a:ea typeface="+mn-ea"/>
                <a:cs typeface="+mn-cs"/>
              </a:defRPr>
            </a:lvl5pPr>
            <a:lvl6pPr marL="432000" indent="-216000" algn="l" defTabSz="914400" rtl="0" eaLnBrk="1" latinLnBrk="0" hangingPunct="1">
              <a:lnSpc>
                <a:spcPct val="100000"/>
              </a:lnSpc>
              <a:spcBef>
                <a:spcPts val="200"/>
              </a:spcBef>
              <a:spcAft>
                <a:spcPts val="600"/>
              </a:spcAft>
              <a:buClrTx/>
              <a:buFont typeface="+mj-lt"/>
              <a:buAutoNum type="alphaLcPeriod"/>
              <a:defRPr sz="1400" b="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600"/>
              </a:spcAft>
              <a:buClr>
                <a:schemeClr val="accent6"/>
              </a:buClr>
              <a:buFont typeface="+mj-lt"/>
              <a:buNone/>
              <a:defRPr sz="1600" b="1" kern="1200">
                <a:solidFill>
                  <a:schemeClr val="tx1"/>
                </a:solidFill>
                <a:latin typeface="+mn-lt"/>
                <a:ea typeface="+mn-ea"/>
                <a:cs typeface="+mn-cs"/>
              </a:defRPr>
            </a:lvl7pPr>
            <a:lvl8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8pPr>
            <a:lvl9pPr marL="0" indent="0" algn="l" defTabSz="914400" rtl="0" eaLnBrk="1" latinLnBrk="0" hangingPunct="1">
              <a:lnSpc>
                <a:spcPct val="100000"/>
              </a:lnSpc>
              <a:spcBef>
                <a:spcPts val="400"/>
              </a:spcBef>
              <a:spcAft>
                <a:spcPts val="600"/>
              </a:spcAft>
              <a:buFont typeface="+mj-lt"/>
              <a:buNone/>
              <a:defRPr sz="1000" kern="1200">
                <a:solidFill>
                  <a:schemeClr val="tx1"/>
                </a:solidFill>
                <a:latin typeface="+mn-lt"/>
                <a:ea typeface="+mn-ea"/>
                <a:cs typeface="+mn-cs"/>
              </a:defRPr>
            </a:lvl9pPr>
          </a:lstStyle>
          <a:p>
            <a:r>
              <a:rPr lang="zh-TW" altLang="en-US" b="1" dirty="0">
                <a:solidFill>
                  <a:schemeClr val="accent2"/>
                </a:solidFill>
                <a:latin typeface="+mn-ea"/>
              </a:rPr>
              <a:t>参考模型</a:t>
            </a:r>
            <a:r>
              <a:rPr lang="de-DE" b="1" dirty="0">
                <a:solidFill>
                  <a:schemeClr val="accent2"/>
                </a:solidFill>
                <a:latin typeface="+mn-ea"/>
              </a:rPr>
              <a:t>:</a:t>
            </a:r>
          </a:p>
          <a:p>
            <a:pPr marL="285750" indent="-285750">
              <a:buFont typeface="Wingdings" panose="05000000000000000000" pitchFamily="2" charset="2"/>
              <a:buChar char="§"/>
            </a:pPr>
            <a:r>
              <a:rPr lang="de-DE" b="1" dirty="0">
                <a:latin typeface="+mn-ea"/>
              </a:rPr>
              <a:t>2027</a:t>
            </a:r>
            <a:r>
              <a:rPr lang="de-DE" dirty="0">
                <a:latin typeface="+mn-ea"/>
              </a:rPr>
              <a:t> </a:t>
            </a:r>
            <a:r>
              <a:rPr lang="zh-CN" altLang="en-US" dirty="0">
                <a:latin typeface="+mn-ea"/>
              </a:rPr>
              <a:t>量产的</a:t>
            </a:r>
            <a:r>
              <a:rPr lang="de-DE" dirty="0" err="1">
                <a:latin typeface="+mn-ea"/>
              </a:rPr>
              <a:t>SiC</a:t>
            </a:r>
            <a:r>
              <a:rPr lang="de-DE" dirty="0">
                <a:latin typeface="+mn-ea"/>
              </a:rPr>
              <a:t> 1200V</a:t>
            </a:r>
          </a:p>
          <a:p>
            <a:pPr marL="285750" indent="-285750">
              <a:buFont typeface="Wingdings" panose="05000000000000000000" pitchFamily="2" charset="2"/>
              <a:buChar char="§"/>
            </a:pPr>
            <a:r>
              <a:rPr lang="zh-CN" altLang="en-US" dirty="0">
                <a:latin typeface="+mn-ea"/>
              </a:rPr>
              <a:t>开放式铜散热底板</a:t>
            </a:r>
            <a:endParaRPr lang="en-US" altLang="zh-CN" dirty="0">
              <a:latin typeface="+mn-ea"/>
            </a:endParaRPr>
          </a:p>
          <a:p>
            <a:pPr marL="285750" indent="-285750">
              <a:buFont typeface="Wingdings" panose="05000000000000000000" pitchFamily="2" charset="2"/>
              <a:buChar char="§"/>
            </a:pPr>
            <a:r>
              <a:rPr lang="de-DE" dirty="0">
                <a:latin typeface="+mn-ea"/>
              </a:rPr>
              <a:t>S</a:t>
            </a:r>
            <a:r>
              <a:rPr lang="en-US" altLang="zh-CN" dirty="0" err="1">
                <a:latin typeface="+mn-ea"/>
              </a:rPr>
              <a:t>i</a:t>
            </a:r>
            <a:r>
              <a:rPr lang="de-DE" dirty="0">
                <a:latin typeface="+mn-ea"/>
              </a:rPr>
              <a:t>3N4 </a:t>
            </a:r>
            <a:r>
              <a:rPr lang="zh-CN" altLang="en-US" dirty="0">
                <a:latin typeface="+mn-ea"/>
              </a:rPr>
              <a:t>陶瓷基板</a:t>
            </a:r>
            <a:endParaRPr lang="de-DE" dirty="0">
              <a:latin typeface="+mn-ea"/>
            </a:endParaRPr>
          </a:p>
          <a:p>
            <a:pPr marL="285750" indent="-285750">
              <a:buFont typeface="Wingdings" panose="05000000000000000000" pitchFamily="2" charset="2"/>
              <a:buChar char="§"/>
            </a:pPr>
            <a:r>
              <a:rPr lang="zh-CN" altLang="en-US" dirty="0">
                <a:latin typeface="+mn-ea"/>
              </a:rPr>
              <a:t>大批量生产</a:t>
            </a:r>
            <a:endParaRPr lang="en-US" altLang="zh-CN" dirty="0">
              <a:latin typeface="+mn-ea"/>
            </a:endParaRPr>
          </a:p>
          <a:p>
            <a:pPr marL="285750" indent="-285750">
              <a:buFont typeface="Wingdings" panose="05000000000000000000" pitchFamily="2" charset="2"/>
              <a:buChar char="§"/>
            </a:pPr>
            <a:r>
              <a:rPr lang="zh-CN" altLang="en-US" dirty="0">
                <a:latin typeface="+mn-ea"/>
              </a:rPr>
              <a:t>不同的芯片配置</a:t>
            </a:r>
            <a:endParaRPr lang="de-DE" dirty="0">
              <a:latin typeface="+mn-ea"/>
            </a:endParaRPr>
          </a:p>
          <a:p>
            <a:pPr marL="285750" indent="-285750">
              <a:buFont typeface="Wingdings" panose="05000000000000000000" pitchFamily="2" charset="2"/>
              <a:buChar char="§"/>
            </a:pPr>
            <a:endParaRPr lang="de-DE" dirty="0">
              <a:latin typeface="Microsoft YaHei Light" panose="020B0502040204020203" pitchFamily="34" charset="-122"/>
              <a:ea typeface="Microsoft YaHei Light" panose="020B0502040204020203" pitchFamily="34" charset="-122"/>
            </a:endParaRPr>
          </a:p>
        </p:txBody>
      </p:sp>
      <p:sp>
        <p:nvSpPr>
          <p:cNvPr id="21" name="Textfeld 20">
            <a:extLst>
              <a:ext uri="{FF2B5EF4-FFF2-40B4-BE49-F238E27FC236}">
                <a16:creationId xmlns:a16="http://schemas.microsoft.com/office/drawing/2014/main" id="{FF4BF7AD-E725-B146-E2E2-34485A5909F1}"/>
              </a:ext>
            </a:extLst>
          </p:cNvPr>
          <p:cNvSpPr txBox="1"/>
          <p:nvPr/>
        </p:nvSpPr>
        <p:spPr bwMode="gray">
          <a:xfrm>
            <a:off x="1191245" y="5542374"/>
            <a:ext cx="9809509" cy="815381"/>
          </a:xfrm>
          <a:prstGeom prst="rect">
            <a:avLst/>
          </a:prstGeom>
          <a:solidFill>
            <a:srgbClr val="E2000F"/>
          </a:solidFill>
        </p:spPr>
        <p:txBody>
          <a:bodyPr wrap="none" lIns="0" tIns="0" rIns="0" bIns="0" rtlCol="0">
            <a:noAutofit/>
          </a:bodyPr>
          <a:lstStyle/>
          <a:p>
            <a:pPr algn="ctr">
              <a:spcBef>
                <a:spcPts val="400"/>
              </a:spcBef>
              <a:spcAft>
                <a:spcPts val="600"/>
              </a:spcAft>
              <a:buClrTx/>
            </a:pPr>
            <a:endParaRPr lang="de-DE" sz="1000" b="1" dirty="0">
              <a:latin typeface="Microsoft YaHei Light" panose="020B0502040204020203" pitchFamily="34" charset="-122"/>
              <a:ea typeface="Microsoft YaHei Light" panose="020B0502040204020203" pitchFamily="34" charset="-122"/>
            </a:endParaRPr>
          </a:p>
          <a:p>
            <a:pPr algn="ctr">
              <a:spcBef>
                <a:spcPts val="400"/>
              </a:spcBef>
              <a:spcAft>
                <a:spcPts val="600"/>
              </a:spcAft>
              <a:buClrTx/>
            </a:pPr>
            <a:r>
              <a:rPr lang="zh-CN" altLang="en-US" sz="2000" b="1" dirty="0">
                <a:latin typeface="+mn-ea"/>
              </a:rPr>
              <a:t>关键发现：每种模块的尺寸</a:t>
            </a:r>
            <a:r>
              <a:rPr lang="en-US" altLang="zh-CN" sz="2000" b="1" dirty="0">
                <a:latin typeface="+mn-ea"/>
              </a:rPr>
              <a:t>/</a:t>
            </a:r>
            <a:r>
              <a:rPr lang="zh-CN" altLang="en-US" sz="2000" b="1" dirty="0">
                <a:latin typeface="+mn-ea"/>
              </a:rPr>
              <a:t>架构都有其成本最优点</a:t>
            </a:r>
            <a:endParaRPr lang="de-DE" sz="2000" b="1" dirty="0">
              <a:latin typeface="+mn-ea"/>
            </a:endParaRPr>
          </a:p>
        </p:txBody>
      </p:sp>
    </p:spTree>
    <p:extLst>
      <p:ext uri="{BB962C8B-B14F-4D97-AF65-F5344CB8AC3E}">
        <p14:creationId xmlns:p14="http://schemas.microsoft.com/office/powerpoint/2010/main" val="222363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mikron Danfoss template 16_9, gray">
  <a:themeElements>
    <a:clrScheme name="Semikron Light">
      <a:dk1>
        <a:srgbClr val="000000"/>
      </a:dk1>
      <a:lt1>
        <a:sysClr val="window" lastClr="FFFFFF"/>
      </a:lt1>
      <a:dk2>
        <a:srgbClr val="878786"/>
      </a:dk2>
      <a:lt2>
        <a:srgbClr val="B4BCC3"/>
      </a:lt2>
      <a:accent1>
        <a:srgbClr val="AC070C"/>
      </a:accent1>
      <a:accent2>
        <a:srgbClr val="E2000F"/>
      </a:accent2>
      <a:accent3>
        <a:srgbClr val="5596B3"/>
      </a:accent3>
      <a:accent4>
        <a:srgbClr val="C44A34"/>
      </a:accent4>
      <a:accent5>
        <a:srgbClr val="9DA7AF"/>
      </a:accent5>
      <a:accent6>
        <a:srgbClr val="575757"/>
      </a:accent6>
      <a:hlink>
        <a:srgbClr val="000000"/>
      </a:hlink>
      <a:folHlink>
        <a:srgbClr val="000000"/>
      </a:folHlink>
    </a:clrScheme>
    <a:fontScheme name="Semikron_Danfos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2"/>
        </a:solidFill>
        <a:ln w="9525">
          <a:solidFill>
            <a:schemeClr val="accent2"/>
          </a:solidFill>
        </a:ln>
      </a:spPr>
      <a:bodyPr lIns="72000" tIns="72000" rIns="72000" bIns="72000" rtlCol="0" anchor="t"/>
      <a:lstStyle>
        <a:defPPr algn="l">
          <a:spcBef>
            <a:spcPts val="400"/>
          </a:spcBef>
          <a:spcAft>
            <a:spcPts val="6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216000" indent="-216000" algn="l">
          <a:spcBef>
            <a:spcPts val="400"/>
          </a:spcBef>
          <a:spcAft>
            <a:spcPts val="600"/>
          </a:spcAft>
          <a:buClrTx/>
          <a:buFont typeface="Wingdings" panose="05000000000000000000" pitchFamily="2" charset="2"/>
          <a:buChar char="§"/>
          <a:defRPr sz="1600"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extLst>
    <a:ext uri="{05A4C25C-085E-4340-85A3-A5531E510DB2}">
      <thm15:themeFamily xmlns:thm15="http://schemas.microsoft.com/office/thememl/2012/main" name="01_Semikron Danfoss PPT Template" id="{F2581DB8-AC18-415E-BE56-98089D33BA1F}" vid="{F353ED11-0E88-447C-92B4-74D85496B817}"/>
    </a:ext>
  </a:extLst>
</a:theme>
</file>

<file path=ppt/theme/theme2.xml><?xml version="1.0" encoding="utf-8"?>
<a:theme xmlns:a="http://schemas.openxmlformats.org/drawingml/2006/main" name="1_Semikron Danfoss template 16_9, gray">
  <a:themeElements>
    <a:clrScheme name="Semikron Light">
      <a:dk1>
        <a:srgbClr val="000000"/>
      </a:dk1>
      <a:lt1>
        <a:sysClr val="window" lastClr="FFFFFF"/>
      </a:lt1>
      <a:dk2>
        <a:srgbClr val="878786"/>
      </a:dk2>
      <a:lt2>
        <a:srgbClr val="B4BCC3"/>
      </a:lt2>
      <a:accent1>
        <a:srgbClr val="AC070C"/>
      </a:accent1>
      <a:accent2>
        <a:srgbClr val="E2000F"/>
      </a:accent2>
      <a:accent3>
        <a:srgbClr val="5596B3"/>
      </a:accent3>
      <a:accent4>
        <a:srgbClr val="C44A34"/>
      </a:accent4>
      <a:accent5>
        <a:srgbClr val="9DA7AF"/>
      </a:accent5>
      <a:accent6>
        <a:srgbClr val="575757"/>
      </a:accent6>
      <a:hlink>
        <a:srgbClr val="000000"/>
      </a:hlink>
      <a:folHlink>
        <a:srgbClr val="000000"/>
      </a:folHlink>
    </a:clrScheme>
    <a:fontScheme name="Semikron_Danfos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2"/>
        </a:solidFill>
        <a:ln w="9525">
          <a:solidFill>
            <a:schemeClr val="accent2"/>
          </a:solidFill>
        </a:ln>
      </a:spPr>
      <a:bodyPr lIns="72000" tIns="72000" rIns="72000" bIns="72000" rtlCol="0" anchor="t"/>
      <a:lstStyle>
        <a:defPPr algn="l">
          <a:spcBef>
            <a:spcPts val="400"/>
          </a:spcBef>
          <a:spcAft>
            <a:spcPts val="6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216000" indent="-216000" algn="l">
          <a:spcBef>
            <a:spcPts val="400"/>
          </a:spcBef>
          <a:spcAft>
            <a:spcPts val="600"/>
          </a:spcAft>
          <a:buClrTx/>
          <a:buFont typeface="Wingdings" panose="05000000000000000000" pitchFamily="2" charset="2"/>
          <a:buChar char="§"/>
          <a:defRPr sz="1600"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extLst>
    <a:ext uri="{05A4C25C-085E-4340-85A3-A5531E510DB2}">
      <thm15:themeFamily xmlns:thm15="http://schemas.microsoft.com/office/thememl/2012/main" name="01_Semikron Danfoss PPT Template" id="{F2581DB8-AC18-415E-BE56-98089D33BA1F}" vid="{F353ED11-0E88-447C-92B4-74D85496B8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DE97A7C10204478DF0BCC8AC0E363D" ma:contentTypeVersion="20" ma:contentTypeDescription="Create a new document." ma:contentTypeScope="" ma:versionID="d02837d9405c34d76abd6d1f68f9866e">
  <xsd:schema xmlns:xsd="http://www.w3.org/2001/XMLSchema" xmlns:xs="http://www.w3.org/2001/XMLSchema" xmlns:p="http://schemas.microsoft.com/office/2006/metadata/properties" xmlns:ns2="c61c0ab8-51fc-435b-92de-6fc25b493d75" xmlns:ns3="d7f64512-e6a4-498f-a1da-b4d011b810c3" xmlns:ns4="77505787-b86b-4d9a-87b2-ad2acd89f33c" targetNamespace="http://schemas.microsoft.com/office/2006/metadata/properties" ma:root="true" ma:fieldsID="111bac370ceefe0de8d677540b08c315" ns2:_="" ns3:_="" ns4:_="">
    <xsd:import namespace="c61c0ab8-51fc-435b-92de-6fc25b493d75"/>
    <xsd:import namespace="d7f64512-e6a4-498f-a1da-b4d011b810c3"/>
    <xsd:import namespace="77505787-b86b-4d9a-87b2-ad2acd89f3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Kommenta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c0ab8-51fc-435b-92de-6fc25b493d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5abc1a-b827-4379-b6d7-11c969e250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Kommentar" ma:index="25" nillable="true" ma:displayName="Kommentar" ma:format="Dropdown" ma:internalName="Kommentar">
      <xsd:simpleType>
        <xsd:restriction base="dms:Text">
          <xsd:maxLength value="255"/>
        </xsd:restriction>
      </xsd:simpleType>
    </xsd:element>
    <xsd:element name="MediaServiceLocation" ma:index="26" nillable="true" ma:displayName="Loca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f64512-e6a4-498f-a1da-b4d011b810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505787-b86b-4d9a-87b2-ad2acd89f3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c373552-acea-40ba-96fe-cb8eb220ea28}" ma:internalName="TaxCatchAll" ma:showField="CatchAllData" ma:web="d7f64512-e6a4-498f-a1da-b4d011b81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ommentar xmlns="c61c0ab8-51fc-435b-92de-6fc25b493d75" xsi:nil="true"/>
    <SharedWithUsers xmlns="d7f64512-e6a4-498f-a1da-b4d011b810c3">
      <UserInfo>
        <DisplayName/>
        <AccountId xsi:nil="true"/>
        <AccountType/>
      </UserInfo>
    </SharedWithUsers>
    <lcf76f155ced4ddcb4097134ff3c332f xmlns="c61c0ab8-51fc-435b-92de-6fc25b493d75">
      <Terms xmlns="http://schemas.microsoft.com/office/infopath/2007/PartnerControls"/>
    </lcf76f155ced4ddcb4097134ff3c332f>
    <TaxCatchAll xmlns="77505787-b86b-4d9a-87b2-ad2acd89f33c" xsi:nil="true"/>
  </documentManagement>
</p:properties>
</file>

<file path=customXml/itemProps1.xml><?xml version="1.0" encoding="utf-8"?>
<ds:datastoreItem xmlns:ds="http://schemas.openxmlformats.org/officeDocument/2006/customXml" ds:itemID="{D8858425-CFC9-4642-A122-371008C33D3E}">
  <ds:schemaRefs>
    <ds:schemaRef ds:uri="77505787-b86b-4d9a-87b2-ad2acd89f33c"/>
    <ds:schemaRef ds:uri="c61c0ab8-51fc-435b-92de-6fc25b493d75"/>
    <ds:schemaRef ds:uri="d7f64512-e6a4-498f-a1da-b4d011b810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39AF20-0B20-4E5F-85D0-13F17AC2C75C}">
  <ds:schemaRefs>
    <ds:schemaRef ds:uri="http://schemas.microsoft.com/sharepoint/v3/contenttype/forms"/>
  </ds:schemaRefs>
</ds:datastoreItem>
</file>

<file path=customXml/itemProps3.xml><?xml version="1.0" encoding="utf-8"?>
<ds:datastoreItem xmlns:ds="http://schemas.openxmlformats.org/officeDocument/2006/customXml" ds:itemID="{0E36860B-2FD4-451E-9DC1-0625D0695CFC}">
  <ds:schemaRefs>
    <ds:schemaRef ds:uri="c61c0ab8-51fc-435b-92de-6fc25b493d75"/>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http://purl.org/dc/terms/"/>
    <ds:schemaRef ds:uri="http://purl.org/dc/dcmitype/"/>
    <ds:schemaRef ds:uri="77505787-b86b-4d9a-87b2-ad2acd89f33c"/>
    <ds:schemaRef ds:uri="d7f64512-e6a4-498f-a1da-b4d011b810c3"/>
    <ds:schemaRef ds:uri="http://schemas.microsoft.com/office/2006/metadata/properties"/>
  </ds:schemaRefs>
</ds:datastoreItem>
</file>

<file path=docMetadata/LabelInfo.xml><?xml version="1.0" encoding="utf-8"?>
<clbl:labelList xmlns:clbl="http://schemas.microsoft.com/office/2020/mipLabelMetadata">
  <clbl:label id="{8d6a82de-332f-43b8-a8a7-1928fd67507f}" enabled="1" method="Standard" siteId="{097464b8-069c-453e-9254-c17ec707310d}" removed="0"/>
</clbl:labelList>
</file>

<file path=docProps/app.xml><?xml version="1.0" encoding="utf-8"?>
<Properties xmlns="http://schemas.openxmlformats.org/officeDocument/2006/extended-properties" xmlns:vt="http://schemas.openxmlformats.org/officeDocument/2006/docPropsVTypes">
  <TotalTime>3493</TotalTime>
  <Words>1173</Words>
  <Application>Microsoft Office PowerPoint</Application>
  <PresentationFormat>宽屏</PresentationFormat>
  <Paragraphs>200</Paragraphs>
  <Slides>16</Slides>
  <Notes>14</Notes>
  <HiddenSlides>0</HiddenSlides>
  <MMClips>0</MMClips>
  <ScaleCrop>false</ScaleCrop>
  <HeadingPairs>
    <vt:vector size="8" baseType="variant">
      <vt:variant>
        <vt:lpstr>已用的字体</vt:lpstr>
      </vt:variant>
      <vt:variant>
        <vt:i4>5</vt:i4>
      </vt:variant>
      <vt:variant>
        <vt:lpstr>主题</vt:lpstr>
      </vt:variant>
      <vt:variant>
        <vt:i4>2</vt:i4>
      </vt:variant>
      <vt:variant>
        <vt:lpstr>嵌入 OLE 服务器</vt:lpstr>
      </vt:variant>
      <vt:variant>
        <vt:i4>1</vt:i4>
      </vt:variant>
      <vt:variant>
        <vt:lpstr>幻灯片标题</vt:lpstr>
      </vt:variant>
      <vt:variant>
        <vt:i4>16</vt:i4>
      </vt:variant>
    </vt:vector>
  </HeadingPairs>
  <TitlesOfParts>
    <vt:vector size="24" baseType="lpstr">
      <vt:lpstr>Microsoft YaHei Light</vt:lpstr>
      <vt:lpstr>Arial</vt:lpstr>
      <vt:lpstr>Calibri</vt:lpstr>
      <vt:lpstr>Verdana</vt:lpstr>
      <vt:lpstr>Wingdings</vt:lpstr>
      <vt:lpstr>Semikron Danfoss template 16_9, gray</vt:lpstr>
      <vt:lpstr>1_Semikron Danfoss template 16_9, gray</vt:lpstr>
      <vt:lpstr>think-cell Slide</vt:lpstr>
      <vt:lpstr>适用于更高电压和效率的超低杂感SiC模块</vt:lpstr>
      <vt:lpstr>车规级功率模块的要求和趋势 </vt:lpstr>
      <vt:lpstr>车规级功率模块的要求和趋势 </vt:lpstr>
      <vt:lpstr>车规级功率模块的要求和趋势 </vt:lpstr>
      <vt:lpstr>1000V更高电池电压带来的挑战 </vt:lpstr>
      <vt:lpstr>优化SiC功率模块和逆变器杂感以提高效率</vt:lpstr>
      <vt:lpstr>优化功率模块封装尺寸</vt:lpstr>
      <vt:lpstr>优化功率模块封装尺寸</vt:lpstr>
      <vt:lpstr>优化功率模块封装尺寸</vt:lpstr>
      <vt:lpstr>契合应用的赛米控丹佛斯车规级功率模块</vt:lpstr>
      <vt:lpstr>赛米控丹佛斯的封装技术 </vt:lpstr>
      <vt:lpstr>适用于主驱逆变器的功率模块 eMPack® M  </vt:lpstr>
      <vt:lpstr>eMPack®  适应不同SiC 功率密度和应用的封装形式</vt:lpstr>
      <vt:lpstr>赛米控丹佛斯车规级功率模块覆盖范围</vt:lpstr>
      <vt:lpstr>总结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Lohmiller, Marina (Mesago Stuttgart)</dc:creator>
  <cp:lastModifiedBy>Daniel Fan</cp:lastModifiedBy>
  <cp:revision>23</cp:revision>
  <dcterms:created xsi:type="dcterms:W3CDTF">2022-10-24T08:50:44Z</dcterms:created>
  <dcterms:modified xsi:type="dcterms:W3CDTF">2025-09-22T09:05:26Z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342000</vt:r8>
  </property>
  <property fmtid="{D5CDD505-2E9C-101B-9397-08002B2CF9AE}" pid="3" name="ContentTypeId">
    <vt:lpwstr>0x010100CEDE97A7C10204478DF0BCC8AC0E363D</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